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handoutMasterIdLst>
    <p:handoutMasterId r:id="rId29"/>
  </p:handoutMasterIdLst>
  <p:sldIdLst>
    <p:sldId id="286" r:id="rId2"/>
    <p:sldId id="261" r:id="rId3"/>
    <p:sldId id="262" r:id="rId4"/>
    <p:sldId id="263" r:id="rId5"/>
    <p:sldId id="264" r:id="rId6"/>
    <p:sldId id="265" r:id="rId7"/>
    <p:sldId id="266" r:id="rId8"/>
    <p:sldId id="267"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7" r:id="rId25"/>
    <p:sldId id="285" r:id="rId26"/>
    <p:sldId id="288" r:id="rId27"/>
  </p:sldIdLst>
  <p:sldSz cx="14630400" cy="8229600"/>
  <p:notesSz cx="6858000" cy="9144000"/>
  <p:defaultTextStyle>
    <a:defPPr>
      <a:defRPr lang="en-US"/>
    </a:defPPr>
    <a:lvl1pPr algn="l" rtl="0" eaLnBrk="0" fontAlgn="base" hangingPunct="0">
      <a:spcBef>
        <a:spcPct val="0"/>
      </a:spcBef>
      <a:spcAft>
        <a:spcPct val="0"/>
      </a:spcAft>
      <a:defRPr sz="3400" kern="1200">
        <a:solidFill>
          <a:schemeClr val="tx1"/>
        </a:solidFill>
        <a:latin typeface="Arial" panose="020B0604020202020204" pitchFamily="34" charset="0"/>
        <a:ea typeface="ＭＳ Ｐゴシック" panose="020B0600070205080204" pitchFamily="34" charset="-128"/>
        <a:cs typeface="+mn-cs"/>
      </a:defRPr>
    </a:lvl1pPr>
    <a:lvl2pPr marL="652463" indent="-195263" algn="l" rtl="0" eaLnBrk="0" fontAlgn="base" hangingPunct="0">
      <a:spcBef>
        <a:spcPct val="0"/>
      </a:spcBef>
      <a:spcAft>
        <a:spcPct val="0"/>
      </a:spcAft>
      <a:defRPr sz="3400" kern="1200">
        <a:solidFill>
          <a:schemeClr val="tx1"/>
        </a:solidFill>
        <a:latin typeface="Arial" panose="020B0604020202020204" pitchFamily="34" charset="0"/>
        <a:ea typeface="ＭＳ Ｐゴシック" panose="020B0600070205080204" pitchFamily="34" charset="-128"/>
        <a:cs typeface="+mn-cs"/>
      </a:defRPr>
    </a:lvl2pPr>
    <a:lvl3pPr marL="1304925" indent="-390525" algn="l" rtl="0" eaLnBrk="0" fontAlgn="base" hangingPunct="0">
      <a:spcBef>
        <a:spcPct val="0"/>
      </a:spcBef>
      <a:spcAft>
        <a:spcPct val="0"/>
      </a:spcAft>
      <a:defRPr sz="3400" kern="1200">
        <a:solidFill>
          <a:schemeClr val="tx1"/>
        </a:solidFill>
        <a:latin typeface="Arial" panose="020B0604020202020204" pitchFamily="34" charset="0"/>
        <a:ea typeface="ＭＳ Ｐゴシック" panose="020B0600070205080204" pitchFamily="34" charset="-128"/>
        <a:cs typeface="+mn-cs"/>
      </a:defRPr>
    </a:lvl3pPr>
    <a:lvl4pPr marL="1958975" indent="-587375" algn="l" rtl="0" eaLnBrk="0" fontAlgn="base" hangingPunct="0">
      <a:spcBef>
        <a:spcPct val="0"/>
      </a:spcBef>
      <a:spcAft>
        <a:spcPct val="0"/>
      </a:spcAft>
      <a:defRPr sz="3400" kern="1200">
        <a:solidFill>
          <a:schemeClr val="tx1"/>
        </a:solidFill>
        <a:latin typeface="Arial" panose="020B0604020202020204" pitchFamily="34" charset="0"/>
        <a:ea typeface="ＭＳ Ｐゴシック" panose="020B0600070205080204" pitchFamily="34" charset="-128"/>
        <a:cs typeface="+mn-cs"/>
      </a:defRPr>
    </a:lvl4pPr>
    <a:lvl5pPr marL="2611438" indent="-782638" algn="l" rtl="0" eaLnBrk="0" fontAlgn="base" hangingPunct="0">
      <a:spcBef>
        <a:spcPct val="0"/>
      </a:spcBef>
      <a:spcAft>
        <a:spcPct val="0"/>
      </a:spcAft>
      <a:defRPr sz="3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3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3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3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3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592">
          <p15:clr>
            <a:srgbClr val="A4A3A4"/>
          </p15:clr>
        </p15:guide>
        <p15:guide id="2" pos="528">
          <p15:clr>
            <a:srgbClr val="A4A3A4"/>
          </p15:clr>
        </p15:guide>
        <p15:guide id="3" pos="86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94694"/>
  </p:normalViewPr>
  <p:slideViewPr>
    <p:cSldViewPr>
      <p:cViewPr varScale="1">
        <p:scale>
          <a:sx n="82" d="100"/>
          <a:sy n="82" d="100"/>
        </p:scale>
        <p:origin x="456" y="108"/>
      </p:cViewPr>
      <p:guideLst>
        <p:guide orient="horz" pos="2592"/>
        <p:guide pos="528"/>
        <p:guide pos="86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3B7FF4F3-CCC8-0148-839B-34F52C05D7E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 xmlns:a16="http://schemas.microsoft.com/office/drawing/2014/main" id="{3283F2D5-478E-F043-809C-74FC0B3E3041}"/>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F5DC600-C470-420E-A88D-A66FF629AC5E}" type="datetimeFigureOut">
              <a:rPr lang="en-US" altLang="en-US"/>
              <a:pPr>
                <a:defRPr/>
              </a:pPr>
              <a:t>10/16/2019</a:t>
            </a:fld>
            <a:endParaRPr lang="en-US" altLang="en-US"/>
          </a:p>
        </p:txBody>
      </p:sp>
      <p:sp>
        <p:nvSpPr>
          <p:cNvPr id="4" name="Footer Placeholder 3">
            <a:extLst>
              <a:ext uri="{FF2B5EF4-FFF2-40B4-BE49-F238E27FC236}">
                <a16:creationId xmlns="" xmlns:a16="http://schemas.microsoft.com/office/drawing/2014/main" id="{9C84E216-EC43-EF4B-9A09-BDB2AD5FAF0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 xmlns:a16="http://schemas.microsoft.com/office/drawing/2014/main" id="{94253F11-18F4-3841-8420-219C17DC201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25E6AA0-EFF5-4E2F-87F3-DF00DCF2614A}" type="slidenum">
              <a:rPr lang="en-US" altLang="en-US"/>
              <a:pPr>
                <a:defRPr/>
              </a:pPr>
              <a:t>‹#›</a:t>
            </a:fld>
            <a:endParaRPr lang="en-US" altLang="en-US"/>
          </a:p>
        </p:txBody>
      </p:sp>
    </p:spTree>
    <p:extLst>
      <p:ext uri="{BB962C8B-B14F-4D97-AF65-F5344CB8AC3E}">
        <p14:creationId xmlns:p14="http://schemas.microsoft.com/office/powerpoint/2010/main" val="3172975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432FB-A698-4193-A4A0-80E801681B57}" type="datetimeFigureOut">
              <a:rPr lang="en-US" smtClean="0"/>
              <a:t>10/16/2019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67557-1755-4290-B1B3-F83A758B5AC3}" type="slidenum">
              <a:rPr lang="en-US" smtClean="0"/>
              <a:t>‹#›</a:t>
            </a:fld>
            <a:endParaRPr lang="en-US"/>
          </a:p>
        </p:txBody>
      </p:sp>
    </p:spTree>
    <p:extLst>
      <p:ext uri="{BB962C8B-B14F-4D97-AF65-F5344CB8AC3E}">
        <p14:creationId xmlns:p14="http://schemas.microsoft.com/office/powerpoint/2010/main" val="210553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journalism</a:t>
            </a:r>
            <a:r>
              <a:rPr kumimoji="1" lang="zh-CN" altLang="en-US" baseline="0" dirty="0" smtClean="0"/>
              <a:t> </a:t>
            </a:r>
          </a:p>
          <a:p>
            <a:endParaRPr kumimoji="1" lang="zh-CN" altLang="en-US" baseline="0" dirty="0" smtClean="0"/>
          </a:p>
          <a:p>
            <a:r>
              <a:rPr kumimoji="1" lang="en-US" altLang="zh-CN" baseline="0" dirty="0" err="1" smtClean="0"/>
              <a:t>ethitic</a:t>
            </a:r>
            <a:r>
              <a:rPr kumimoji="1" lang="zh-CN" altLang="en-US" baseline="0" dirty="0" smtClean="0"/>
              <a:t> </a:t>
            </a:r>
            <a:r>
              <a:rPr kumimoji="1" lang="en-US" altLang="zh-CN" baseline="0" dirty="0" smtClean="0"/>
              <a:t>--</a:t>
            </a:r>
            <a:r>
              <a:rPr kumimoji="1" lang="zh-CN" altLang="en-US" baseline="0" dirty="0" smtClean="0"/>
              <a:t> </a:t>
            </a:r>
          </a:p>
          <a:p>
            <a:r>
              <a:rPr kumimoji="1" lang="en-US" altLang="zh-CN" baseline="0" dirty="0" smtClean="0"/>
              <a:t>issues</a:t>
            </a:r>
            <a:endParaRPr kumimoji="1" lang="zh-CN" altLang="en-US" baseline="0" dirty="0" smtClean="0"/>
          </a:p>
          <a:p>
            <a:r>
              <a:rPr kumimoji="1" lang="en-US" altLang="zh-CN" baseline="0" dirty="0" smtClean="0"/>
              <a:t>long</a:t>
            </a:r>
            <a:r>
              <a:rPr kumimoji="1" lang="zh-CN" altLang="en-US" baseline="0" dirty="0" smtClean="0"/>
              <a:t> </a:t>
            </a:r>
            <a:r>
              <a:rPr kumimoji="1" lang="en-US" altLang="zh-CN" baseline="0" dirty="0" smtClean="0"/>
              <a:t>camp</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nice</a:t>
            </a:r>
            <a:r>
              <a:rPr kumimoji="1" lang="zh-CN" altLang="en-US" baseline="0" dirty="0" smtClean="0"/>
              <a:t> </a:t>
            </a:r>
          </a:p>
          <a:p>
            <a:r>
              <a:rPr kumimoji="1" lang="en-US" altLang="zh-CN" baseline="0" dirty="0" smtClean="0"/>
              <a:t>care</a:t>
            </a:r>
            <a:r>
              <a:rPr kumimoji="1" lang="zh-CN" altLang="en-US" baseline="0" dirty="0" smtClean="0"/>
              <a:t> </a:t>
            </a:r>
            <a:r>
              <a:rPr kumimoji="1" lang="en-US" altLang="zh-CN" baseline="0" dirty="0" smtClean="0"/>
              <a:t>long</a:t>
            </a:r>
            <a:r>
              <a:rPr kumimoji="1" lang="zh-CN" altLang="en-US" baseline="0" dirty="0" smtClean="0"/>
              <a:t> </a:t>
            </a:r>
            <a:r>
              <a:rPr kumimoji="1" lang="en-US" altLang="zh-CN" baseline="0" dirty="0" smtClean="0"/>
              <a:t>camp??</a:t>
            </a:r>
            <a:r>
              <a:rPr kumimoji="1" lang="zh-CN" altLang="en-US" baseline="0" dirty="0" smtClean="0"/>
              <a:t> </a:t>
            </a:r>
          </a:p>
          <a:p>
            <a:r>
              <a:rPr kumimoji="1" lang="en-US" altLang="zh-CN" baseline="0" dirty="0" err="1" smtClean="0"/>
              <a:t>brexit</a:t>
            </a:r>
            <a:endParaRPr kumimoji="1" lang="zh-CN" altLang="en-US" baseline="0" dirty="0" smtClean="0"/>
          </a:p>
          <a:p>
            <a:endParaRPr kumimoji="1" lang="zh-CN" altLang="en-US" baseline="0" dirty="0" smtClean="0"/>
          </a:p>
          <a:p>
            <a:r>
              <a:rPr kumimoji="1" lang="en-US" altLang="zh-CN" baseline="0" dirty="0" smtClean="0"/>
              <a:t>controversy</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thing</a:t>
            </a:r>
            <a:r>
              <a:rPr kumimoji="1" lang="zh-CN" altLang="en-US" baseline="0" dirty="0" smtClean="0"/>
              <a:t> </a:t>
            </a:r>
            <a:r>
              <a:rPr kumimoji="1" lang="en-US" altLang="zh-CN" baseline="0" dirty="0" smtClean="0"/>
              <a:t>????</a:t>
            </a:r>
            <a:r>
              <a:rPr kumimoji="1" lang="zh-CN" altLang="en-US" baseline="0" dirty="0" smtClean="0"/>
              <a:t> </a:t>
            </a:r>
          </a:p>
          <a:p>
            <a:r>
              <a:rPr kumimoji="1" lang="en-US" altLang="zh-CN" baseline="0" dirty="0" err="1" smtClean="0"/>
              <a:t>anymously</a:t>
            </a:r>
            <a:endParaRPr kumimoji="1" lang="zh-CN" altLang="en-US" dirty="0"/>
          </a:p>
        </p:txBody>
      </p:sp>
      <p:sp>
        <p:nvSpPr>
          <p:cNvPr id="4" name="幻灯片编号占位符 3"/>
          <p:cNvSpPr>
            <a:spLocks noGrp="1"/>
          </p:cNvSpPr>
          <p:nvPr>
            <p:ph type="sldNum" sz="quarter" idx="10"/>
          </p:nvPr>
        </p:nvSpPr>
        <p:spPr/>
        <p:txBody>
          <a:bodyPr/>
          <a:lstStyle/>
          <a:p>
            <a:fld id="{8D8911F7-77A5-234F-9A3A-05037B25D8A5}" type="slidenum">
              <a:rPr kumimoji="1" lang="zh-CN" altLang="en-US" smtClean="0"/>
              <a:t>1</a:t>
            </a:fld>
            <a:endParaRPr kumimoji="1" lang="zh-CN" altLang="en-US"/>
          </a:p>
        </p:txBody>
      </p:sp>
    </p:spTree>
    <p:extLst>
      <p:ext uri="{BB962C8B-B14F-4D97-AF65-F5344CB8AC3E}">
        <p14:creationId xmlns:p14="http://schemas.microsoft.com/office/powerpoint/2010/main" val="300346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data</a:t>
            </a:r>
            <a:r>
              <a:rPr kumimoji="1" lang="zh-CN" altLang="en-US" dirty="0" smtClean="0"/>
              <a:t> </a:t>
            </a:r>
            <a:r>
              <a:rPr kumimoji="1" lang="en-US" altLang="zh-CN" dirty="0" smtClean="0"/>
              <a:t>amount</a:t>
            </a:r>
            <a:r>
              <a:rPr kumimoji="1" lang="zh-CN" altLang="en-US" baseline="0" dirty="0" smtClean="0"/>
              <a:t> </a:t>
            </a:r>
            <a:r>
              <a:rPr kumimoji="1" lang="en-US" altLang="zh-CN" baseline="0" dirty="0" smtClean="0"/>
              <a:t>---</a:t>
            </a:r>
            <a:r>
              <a:rPr kumimoji="1" lang="zh-CN" altLang="en-US" baseline="0" dirty="0" smtClean="0"/>
              <a:t> </a:t>
            </a:r>
          </a:p>
          <a:p>
            <a:r>
              <a:rPr kumimoji="1" lang="en-US" altLang="zh-CN" baseline="0" dirty="0" smtClean="0"/>
              <a:t>manipulation</a:t>
            </a:r>
            <a:endParaRPr kumimoji="1" lang="zh-CN" altLang="en-US" dirty="0"/>
          </a:p>
        </p:txBody>
      </p:sp>
      <p:sp>
        <p:nvSpPr>
          <p:cNvPr id="4" name="幻灯片编号占位符 3"/>
          <p:cNvSpPr>
            <a:spLocks noGrp="1"/>
          </p:cNvSpPr>
          <p:nvPr>
            <p:ph type="sldNum" sz="quarter" idx="10"/>
          </p:nvPr>
        </p:nvSpPr>
        <p:spPr/>
        <p:txBody>
          <a:bodyPr/>
          <a:lstStyle/>
          <a:p>
            <a:fld id="{8D8911F7-77A5-234F-9A3A-05037B25D8A5}" type="slidenum">
              <a:rPr kumimoji="1" lang="zh-CN" altLang="en-US" smtClean="0"/>
              <a:t>7</a:t>
            </a:fld>
            <a:endParaRPr kumimoji="1" lang="zh-CN" altLang="en-US"/>
          </a:p>
        </p:txBody>
      </p:sp>
    </p:spTree>
    <p:extLst>
      <p:ext uri="{BB962C8B-B14F-4D97-AF65-F5344CB8AC3E}">
        <p14:creationId xmlns:p14="http://schemas.microsoft.com/office/powerpoint/2010/main" val="295565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keywords,</a:t>
            </a:r>
            <a:r>
              <a:rPr kumimoji="1" lang="zh-CN" altLang="en-US" baseline="0" dirty="0" smtClean="0"/>
              <a:t> </a:t>
            </a:r>
          </a:p>
          <a:p>
            <a:r>
              <a:rPr kumimoji="1" lang="en-US" altLang="zh-CN" baseline="0" dirty="0" smtClean="0"/>
              <a:t>your</a:t>
            </a:r>
            <a:r>
              <a:rPr kumimoji="1" lang="zh-CN" altLang="en-US" baseline="0" dirty="0" smtClean="0"/>
              <a:t> </a:t>
            </a:r>
            <a:r>
              <a:rPr kumimoji="1" lang="en-US" altLang="zh-CN" baseline="0" dirty="0" smtClean="0"/>
              <a:t>whole</a:t>
            </a:r>
            <a:r>
              <a:rPr kumimoji="1" lang="zh-CN" altLang="en-US" baseline="0" dirty="0" smtClean="0"/>
              <a:t> </a:t>
            </a:r>
            <a:r>
              <a:rPr kumimoji="1" lang="en-US" altLang="zh-CN" baseline="0" dirty="0" smtClean="0"/>
              <a:t>pipeline</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based</a:t>
            </a:r>
            <a:r>
              <a:rPr kumimoji="1" lang="zh-CN" altLang="en-US" baseline="0" dirty="0" smtClean="0"/>
              <a:t> </a:t>
            </a:r>
            <a:r>
              <a:rPr kumimoji="1" lang="en-US" altLang="zh-CN" baseline="0" dirty="0" smtClean="0"/>
              <a:t>on</a:t>
            </a:r>
            <a:r>
              <a:rPr kumimoji="1" lang="zh-CN" altLang="en-US" baseline="0" dirty="0" smtClean="0"/>
              <a:t> </a:t>
            </a:r>
            <a:r>
              <a:rPr kumimoji="1" lang="en-US" altLang="zh-CN" baseline="0" dirty="0" smtClean="0"/>
              <a:t>text</a:t>
            </a:r>
            <a:r>
              <a:rPr kumimoji="1" lang="zh-CN" altLang="en-US" baseline="0" dirty="0" smtClean="0"/>
              <a:t> </a:t>
            </a:r>
            <a:r>
              <a:rPr kumimoji="1" lang="en-US" altLang="zh-CN" baseline="0" dirty="0" smtClean="0"/>
              <a:t>analysis</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what</a:t>
            </a:r>
            <a:r>
              <a:rPr kumimoji="1" lang="zh-CN" altLang="en-US" baseline="0" dirty="0" smtClean="0"/>
              <a:t> </a:t>
            </a:r>
            <a:r>
              <a:rPr kumimoji="1" lang="en-US" altLang="zh-CN" baseline="0" dirty="0" smtClean="0"/>
              <a:t>I</a:t>
            </a:r>
            <a:r>
              <a:rPr kumimoji="1" lang="zh-CN" altLang="en-US" baseline="0" dirty="0" smtClean="0"/>
              <a:t> </a:t>
            </a:r>
            <a:r>
              <a:rPr kumimoji="1" lang="en-US" altLang="zh-CN" baseline="0" dirty="0" smtClean="0"/>
              <a:t>do</a:t>
            </a:r>
            <a:r>
              <a:rPr kumimoji="1" lang="zh-CN" altLang="en-US" baseline="0" dirty="0" smtClean="0"/>
              <a:t> </a:t>
            </a:r>
            <a:r>
              <a:rPr kumimoji="1" lang="en-US" altLang="zh-CN" baseline="0" dirty="0" smtClean="0"/>
              <a:t>all</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time</a:t>
            </a:r>
            <a:r>
              <a:rPr kumimoji="1" lang="zh-CN" altLang="en-US" baseline="0" dirty="0" smtClean="0"/>
              <a:t> </a:t>
            </a:r>
          </a:p>
          <a:p>
            <a:endParaRPr kumimoji="1" lang="zh-CN" altLang="en-US" dirty="0"/>
          </a:p>
        </p:txBody>
      </p:sp>
      <p:sp>
        <p:nvSpPr>
          <p:cNvPr id="4" name="幻灯片编号占位符 3"/>
          <p:cNvSpPr>
            <a:spLocks noGrp="1"/>
          </p:cNvSpPr>
          <p:nvPr>
            <p:ph type="sldNum" sz="quarter" idx="10"/>
          </p:nvPr>
        </p:nvSpPr>
        <p:spPr/>
        <p:txBody>
          <a:bodyPr/>
          <a:lstStyle/>
          <a:p>
            <a:fld id="{8D8911F7-77A5-234F-9A3A-05037B25D8A5}" type="slidenum">
              <a:rPr kumimoji="1" lang="zh-CN" altLang="en-US" smtClean="0"/>
              <a:t>8</a:t>
            </a:fld>
            <a:endParaRPr kumimoji="1" lang="zh-CN" altLang="en-US"/>
          </a:p>
        </p:txBody>
      </p:sp>
    </p:spTree>
    <p:extLst>
      <p:ext uri="{BB962C8B-B14F-4D97-AF65-F5344CB8AC3E}">
        <p14:creationId xmlns:p14="http://schemas.microsoft.com/office/powerpoint/2010/main" val="417862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topics</a:t>
            </a:r>
            <a:endParaRPr kumimoji="1" lang="zh-CN" altLang="en-US" dirty="0" smtClean="0"/>
          </a:p>
          <a:p>
            <a:r>
              <a:rPr kumimoji="1" lang="zh-CN" altLang="en-US" dirty="0" smtClean="0"/>
              <a:t> </a:t>
            </a:r>
            <a:r>
              <a:rPr kumimoji="1" lang="en-US" altLang="zh-CN" dirty="0" smtClean="0"/>
              <a:t>-</a:t>
            </a:r>
            <a:r>
              <a:rPr kumimoji="1" lang="zh-CN" altLang="en-US" dirty="0" smtClean="0"/>
              <a:t> </a:t>
            </a:r>
            <a:r>
              <a:rPr kumimoji="1" lang="en-US" altLang="zh-CN" dirty="0" smtClean="0"/>
              <a:t>time</a:t>
            </a:r>
            <a:endParaRPr kumimoji="1" lang="zh-CN" altLang="en-US" dirty="0" smtClean="0"/>
          </a:p>
          <a:p>
            <a:r>
              <a:rPr kumimoji="1" lang="en-US" altLang="zh-CN" dirty="0" smtClean="0"/>
              <a:t>--</a:t>
            </a:r>
            <a:r>
              <a:rPr kumimoji="1" lang="zh-CN" altLang="en-US" dirty="0" smtClean="0"/>
              <a:t> </a:t>
            </a:r>
            <a:r>
              <a:rPr kumimoji="1" lang="en-US" altLang="zh-CN" dirty="0" err="1" smtClean="0"/>
              <a:t>stopwords</a:t>
            </a:r>
            <a:endParaRPr kumimoji="1" lang="zh-CN" altLang="en-US" dirty="0" smtClean="0"/>
          </a:p>
          <a:p>
            <a:r>
              <a:rPr kumimoji="1" lang="en-US" altLang="zh-CN" dirty="0" smtClean="0"/>
              <a:t>---</a:t>
            </a:r>
            <a:endParaRPr kumimoji="1" lang="zh-CN" altLang="en-US" dirty="0"/>
          </a:p>
        </p:txBody>
      </p:sp>
      <p:sp>
        <p:nvSpPr>
          <p:cNvPr id="4" name="幻灯片编号占位符 3"/>
          <p:cNvSpPr>
            <a:spLocks noGrp="1"/>
          </p:cNvSpPr>
          <p:nvPr>
            <p:ph type="sldNum" sz="quarter" idx="10"/>
          </p:nvPr>
        </p:nvSpPr>
        <p:spPr/>
        <p:txBody>
          <a:bodyPr/>
          <a:lstStyle/>
          <a:p>
            <a:fld id="{8D8911F7-77A5-234F-9A3A-05037B25D8A5}" type="slidenum">
              <a:rPr kumimoji="1" lang="zh-CN" altLang="en-US" smtClean="0"/>
              <a:t>9</a:t>
            </a:fld>
            <a:endParaRPr kumimoji="1" lang="zh-CN" altLang="en-US"/>
          </a:p>
        </p:txBody>
      </p:sp>
    </p:spTree>
    <p:extLst>
      <p:ext uri="{BB962C8B-B14F-4D97-AF65-F5344CB8AC3E}">
        <p14:creationId xmlns:p14="http://schemas.microsoft.com/office/powerpoint/2010/main" val="177371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stop</a:t>
            </a:r>
            <a:r>
              <a:rPr kumimoji="1" lang="zh-CN" altLang="en-US" dirty="0" smtClean="0"/>
              <a:t> </a:t>
            </a:r>
            <a:r>
              <a:rPr kumimoji="1" lang="en-US" altLang="zh-CN" dirty="0" smtClean="0"/>
              <a:t>words</a:t>
            </a:r>
            <a:endParaRPr kumimoji="1" lang="zh-CN" altLang="en-US" dirty="0" smtClean="0"/>
          </a:p>
          <a:p>
            <a:r>
              <a:rPr kumimoji="1" lang="en-US" altLang="zh-CN" dirty="0" smtClean="0"/>
              <a:t>-</a:t>
            </a:r>
            <a:r>
              <a:rPr kumimoji="1" lang="zh-CN" altLang="en-US" dirty="0" smtClean="0"/>
              <a:t> </a:t>
            </a:r>
          </a:p>
          <a:p>
            <a:r>
              <a:rPr kumimoji="1" lang="en-US" altLang="zh-CN" dirty="0" err="1" smtClean="0"/>
              <a:t>russian</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bots</a:t>
            </a:r>
            <a:r>
              <a:rPr kumimoji="1" lang="zh-CN" altLang="en-US" baseline="0" dirty="0" smtClean="0"/>
              <a:t> </a:t>
            </a:r>
            <a:r>
              <a:rPr kumimoji="1" lang="en-US" altLang="zh-CN" baseline="0" dirty="0" smtClean="0"/>
              <a:t>-</a:t>
            </a:r>
            <a:endParaRPr kumimoji="1" lang="zh-CN" altLang="en-US" baseline="0" dirty="0" smtClean="0"/>
          </a:p>
          <a:p>
            <a:r>
              <a:rPr kumimoji="1" lang="en-US" altLang="zh-CN" baseline="0" dirty="0" smtClean="0"/>
              <a:t>user</a:t>
            </a:r>
            <a:r>
              <a:rPr kumimoji="1" lang="zh-CN" altLang="en-US" baseline="0" dirty="0" smtClean="0"/>
              <a:t> </a:t>
            </a:r>
            <a:r>
              <a:rPr kumimoji="1" lang="en-US" altLang="zh-CN" baseline="0" dirty="0" err="1" smtClean="0"/>
              <a:t>classicification</a:t>
            </a:r>
            <a:endParaRPr kumimoji="1" lang="zh-CN" altLang="en-US" baseline="0" dirty="0" smtClean="0"/>
          </a:p>
          <a:p>
            <a:r>
              <a:rPr kumimoji="1" lang="zh-CN" altLang="en-US" baseline="0" dirty="0" smtClean="0"/>
              <a:t> </a:t>
            </a:r>
            <a:r>
              <a:rPr kumimoji="1" lang="en-US" altLang="zh-CN" baseline="0" dirty="0" smtClean="0"/>
              <a:t>communicate</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techniques</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identify</a:t>
            </a:r>
            <a:r>
              <a:rPr kumimoji="1" lang="zh-CN" altLang="en-US" baseline="0" dirty="0" smtClean="0"/>
              <a:t> </a:t>
            </a:r>
            <a:r>
              <a:rPr kumimoji="1" lang="en-US" altLang="zh-CN" baseline="0" dirty="0" smtClean="0"/>
              <a:t>human</a:t>
            </a:r>
            <a:r>
              <a:rPr kumimoji="1" lang="zh-CN" altLang="en-US" baseline="0" dirty="0" smtClean="0"/>
              <a:t> </a:t>
            </a:r>
            <a:r>
              <a:rPr kumimoji="1" lang="en-US" altLang="zh-CN" baseline="0" dirty="0" smtClean="0"/>
              <a:t>behaviors</a:t>
            </a:r>
            <a:endParaRPr kumimoji="1" lang="zh-CN" altLang="en-US" dirty="0"/>
          </a:p>
        </p:txBody>
      </p:sp>
      <p:sp>
        <p:nvSpPr>
          <p:cNvPr id="4" name="幻灯片编号占位符 3"/>
          <p:cNvSpPr>
            <a:spLocks noGrp="1"/>
          </p:cNvSpPr>
          <p:nvPr>
            <p:ph type="sldNum" sz="quarter" idx="10"/>
          </p:nvPr>
        </p:nvSpPr>
        <p:spPr/>
        <p:txBody>
          <a:bodyPr/>
          <a:lstStyle/>
          <a:p>
            <a:fld id="{8D8911F7-77A5-234F-9A3A-05037B25D8A5}" type="slidenum">
              <a:rPr kumimoji="1" lang="zh-CN" altLang="en-US" smtClean="0"/>
              <a:t>11</a:t>
            </a:fld>
            <a:endParaRPr kumimoji="1" lang="zh-CN" altLang="en-US"/>
          </a:p>
        </p:txBody>
      </p:sp>
    </p:spTree>
    <p:extLst>
      <p:ext uri="{BB962C8B-B14F-4D97-AF65-F5344CB8AC3E}">
        <p14:creationId xmlns:p14="http://schemas.microsoft.com/office/powerpoint/2010/main" val="256249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social</a:t>
            </a:r>
            <a:r>
              <a:rPr kumimoji="1" lang="zh-CN" altLang="en-US" dirty="0" smtClean="0"/>
              <a:t> </a:t>
            </a:r>
            <a:r>
              <a:rPr kumimoji="1" lang="en-US" altLang="zh-CN" dirty="0" smtClean="0"/>
              <a:t>clustering,</a:t>
            </a:r>
            <a:r>
              <a:rPr kumimoji="1" lang="zh-CN" altLang="en-US" dirty="0" smtClean="0"/>
              <a:t> </a:t>
            </a:r>
            <a:r>
              <a:rPr kumimoji="1" lang="en-US" altLang="zh-CN" dirty="0" smtClean="0"/>
              <a:t>spatial</a:t>
            </a:r>
            <a:r>
              <a:rPr kumimoji="1" lang="zh-CN" altLang="en-US" dirty="0" smtClean="0"/>
              <a:t> </a:t>
            </a:r>
            <a:r>
              <a:rPr kumimoji="1" lang="en-US" altLang="zh-CN" dirty="0" smtClean="0"/>
              <a:t>clustering</a:t>
            </a:r>
            <a:r>
              <a:rPr kumimoji="1" lang="zh-CN" altLang="en-US" dirty="0" smtClean="0"/>
              <a:t> </a:t>
            </a:r>
            <a:r>
              <a:rPr kumimoji="1" lang="en-US" altLang="zh-CN" dirty="0" smtClean="0"/>
              <a:t>--</a:t>
            </a:r>
            <a:r>
              <a:rPr kumimoji="1" lang="zh-CN" altLang="en-US" dirty="0" smtClean="0"/>
              <a:t> </a:t>
            </a:r>
            <a:r>
              <a:rPr kumimoji="1" lang="en-US" altLang="zh-CN" dirty="0" smtClean="0"/>
              <a:t>amount</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clustering</a:t>
            </a:r>
            <a:r>
              <a:rPr kumimoji="1" lang="zh-CN" altLang="en-US" baseline="0" dirty="0" smtClean="0"/>
              <a:t> </a:t>
            </a:r>
          </a:p>
          <a:p>
            <a:r>
              <a:rPr kumimoji="1" lang="en-US" altLang="zh-CN" baseline="0" dirty="0" smtClean="0"/>
              <a:t>--zero</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1</a:t>
            </a:r>
            <a:r>
              <a:rPr kumimoji="1" lang="zh-CN" altLang="en-US" baseline="0" dirty="0" smtClean="0"/>
              <a:t> </a:t>
            </a:r>
          </a:p>
          <a:p>
            <a:r>
              <a:rPr kumimoji="1" lang="en-US" altLang="zh-CN" baseline="0" dirty="0" smtClean="0"/>
              <a:t>--intensity</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clustering</a:t>
            </a:r>
            <a:endParaRPr kumimoji="1" lang="zh-CN" altLang="en-US" baseline="0" dirty="0" smtClean="0"/>
          </a:p>
          <a:p>
            <a:r>
              <a:rPr kumimoji="1" lang="en-US" altLang="zh-CN" baseline="0" dirty="0" smtClean="0"/>
              <a:t>===</a:t>
            </a:r>
            <a:endParaRPr kumimoji="1" lang="zh-CN" altLang="en-US" baseline="0" dirty="0" smtClean="0"/>
          </a:p>
          <a:p>
            <a:endParaRPr kumimoji="1" lang="zh-CN" altLang="en-US" baseline="0" dirty="0" smtClean="0"/>
          </a:p>
          <a:p>
            <a:r>
              <a:rPr kumimoji="1" lang="en-US" altLang="zh-CN" baseline="0" dirty="0" err="1" smtClean="0"/>
              <a:t>lda</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topic</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social</a:t>
            </a:r>
            <a:r>
              <a:rPr kumimoji="1" lang="zh-CN" altLang="en-US" baseline="0" dirty="0" smtClean="0"/>
              <a:t> </a:t>
            </a:r>
            <a:r>
              <a:rPr kumimoji="1" lang="en-US" altLang="zh-CN" baseline="0" dirty="0" smtClean="0"/>
              <a:t>users</a:t>
            </a:r>
            <a:endParaRPr kumimoji="1" lang="zh-CN" altLang="en-US" dirty="0"/>
          </a:p>
        </p:txBody>
      </p:sp>
      <p:sp>
        <p:nvSpPr>
          <p:cNvPr id="4" name="幻灯片编号占位符 3"/>
          <p:cNvSpPr>
            <a:spLocks noGrp="1"/>
          </p:cNvSpPr>
          <p:nvPr>
            <p:ph type="sldNum" sz="quarter" idx="10"/>
          </p:nvPr>
        </p:nvSpPr>
        <p:spPr/>
        <p:txBody>
          <a:bodyPr/>
          <a:lstStyle/>
          <a:p>
            <a:fld id="{8D8911F7-77A5-234F-9A3A-05037B25D8A5}" type="slidenum">
              <a:rPr kumimoji="1" lang="zh-CN" altLang="en-US" smtClean="0"/>
              <a:t>18</a:t>
            </a:fld>
            <a:endParaRPr kumimoji="1" lang="zh-CN" altLang="en-US"/>
          </a:p>
        </p:txBody>
      </p:sp>
    </p:spTree>
    <p:extLst>
      <p:ext uri="{BB962C8B-B14F-4D97-AF65-F5344CB8AC3E}">
        <p14:creationId xmlns:p14="http://schemas.microsoft.com/office/powerpoint/2010/main" val="66420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manipulate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story..</a:t>
            </a:r>
            <a:endParaRPr kumimoji="1" lang="zh-CN" altLang="en-US" baseline="0" dirty="0" smtClean="0"/>
          </a:p>
          <a:p>
            <a:r>
              <a:rPr kumimoji="1" lang="en-US" altLang="zh-CN" baseline="0" dirty="0" smtClean="0"/>
              <a:t>ethic</a:t>
            </a:r>
            <a:r>
              <a:rPr kumimoji="1" lang="zh-CN" altLang="en-US" baseline="0" dirty="0" smtClean="0"/>
              <a:t> </a:t>
            </a:r>
          </a:p>
          <a:p>
            <a:r>
              <a:rPr kumimoji="1" lang="en-US" altLang="zh-CN" baseline="0" dirty="0" smtClean="0"/>
              <a:t>how</a:t>
            </a:r>
            <a:r>
              <a:rPr kumimoji="1" lang="zh-CN" altLang="en-US" baseline="0" dirty="0" smtClean="0"/>
              <a:t> </a:t>
            </a:r>
            <a:r>
              <a:rPr kumimoji="1" lang="en-US" altLang="zh-CN" baseline="0" dirty="0" smtClean="0"/>
              <a:t>you</a:t>
            </a:r>
            <a:r>
              <a:rPr kumimoji="1" lang="zh-CN" altLang="en-US" baseline="0" dirty="0" smtClean="0"/>
              <a:t> </a:t>
            </a:r>
            <a:r>
              <a:rPr kumimoji="1" lang="en-US" altLang="zh-CN" baseline="0" dirty="0" smtClean="0"/>
              <a:t>manipulate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story</a:t>
            </a:r>
            <a:r>
              <a:rPr kumimoji="1" lang="zh-CN" altLang="en-US" baseline="0" dirty="0" smtClean="0"/>
              <a:t> </a:t>
            </a:r>
          </a:p>
          <a:p>
            <a:r>
              <a:rPr kumimoji="1" lang="en-US" altLang="zh-CN" baseline="0" dirty="0" smtClean="0"/>
              <a:t>---</a:t>
            </a:r>
            <a:r>
              <a:rPr kumimoji="1" lang="zh-CN" altLang="en-US" baseline="0" dirty="0" smtClean="0"/>
              <a:t> </a:t>
            </a:r>
            <a:r>
              <a:rPr kumimoji="1" lang="en-US" altLang="zh-CN" baseline="0" dirty="0" smtClean="0"/>
              <a:t>be</a:t>
            </a:r>
            <a:r>
              <a:rPr kumimoji="1" lang="zh-CN" altLang="en-US" baseline="0" dirty="0" smtClean="0"/>
              <a:t> </a:t>
            </a:r>
            <a:r>
              <a:rPr kumimoji="1" lang="en-US" altLang="zh-CN" baseline="0" dirty="0" smtClean="0"/>
              <a:t>objective</a:t>
            </a:r>
            <a:endParaRPr kumimoji="1" lang="zh-CN" altLang="en-US" baseline="0" dirty="0" smtClean="0"/>
          </a:p>
          <a:p>
            <a:endParaRPr kumimoji="1" lang="zh-CN" altLang="en-US" baseline="0" dirty="0" smtClean="0"/>
          </a:p>
          <a:p>
            <a:r>
              <a:rPr kumimoji="1" lang="en-US" altLang="zh-CN" baseline="0" dirty="0" smtClean="0"/>
              <a:t>select</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interactively</a:t>
            </a:r>
            <a:r>
              <a:rPr kumimoji="1" lang="zh-CN" altLang="en-US" baseline="0" dirty="0" smtClean="0"/>
              <a:t> </a:t>
            </a:r>
            <a:r>
              <a:rPr kumimoji="1" lang="en-US" altLang="zh-CN" baseline="0" dirty="0" smtClean="0"/>
              <a:t>remove</a:t>
            </a:r>
            <a:r>
              <a:rPr kumimoji="1" lang="zh-CN" altLang="en-US" baseline="0" dirty="0" smtClean="0"/>
              <a:t> </a:t>
            </a:r>
            <a:r>
              <a:rPr kumimoji="1" lang="en-US" altLang="zh-CN" baseline="0" dirty="0" smtClean="0"/>
              <a:t>--</a:t>
            </a:r>
            <a:r>
              <a:rPr kumimoji="1" lang="zh-CN" altLang="en-US" baseline="0" dirty="0" smtClean="0"/>
              <a:t> </a:t>
            </a:r>
            <a:r>
              <a:rPr kumimoji="1" lang="en-US" altLang="zh-CN" baseline="0" dirty="0" smtClean="0"/>
              <a:t>select</a:t>
            </a:r>
            <a:endParaRPr kumimoji="1" lang="zh-CN" altLang="en-US" baseline="0" dirty="0" smtClean="0"/>
          </a:p>
          <a:p>
            <a:r>
              <a:rPr kumimoji="1" lang="en-US" altLang="zh-CN" baseline="0" dirty="0" smtClean="0"/>
              <a:t>-</a:t>
            </a:r>
            <a:r>
              <a:rPr kumimoji="1" lang="en-US" altLang="zh-CN" baseline="0" dirty="0" err="1" smtClean="0"/>
              <a:t>intensionly</a:t>
            </a:r>
            <a:r>
              <a:rPr kumimoji="1" lang="zh-CN" altLang="en-US" baseline="0" dirty="0" smtClean="0"/>
              <a:t> </a:t>
            </a:r>
            <a:endParaRPr kumimoji="1" lang="zh-CN" altLang="en-US" dirty="0"/>
          </a:p>
        </p:txBody>
      </p:sp>
      <p:sp>
        <p:nvSpPr>
          <p:cNvPr id="4" name="幻灯片编号占位符 3"/>
          <p:cNvSpPr>
            <a:spLocks noGrp="1"/>
          </p:cNvSpPr>
          <p:nvPr>
            <p:ph type="sldNum" sz="quarter" idx="10"/>
          </p:nvPr>
        </p:nvSpPr>
        <p:spPr/>
        <p:txBody>
          <a:bodyPr/>
          <a:lstStyle/>
          <a:p>
            <a:fld id="{8D8911F7-77A5-234F-9A3A-05037B25D8A5}" type="slidenum">
              <a:rPr kumimoji="1" lang="zh-CN" altLang="en-US" smtClean="0"/>
              <a:t>20</a:t>
            </a:fld>
            <a:endParaRPr kumimoji="1" lang="zh-CN" altLang="en-US"/>
          </a:p>
        </p:txBody>
      </p:sp>
    </p:spTree>
    <p:extLst>
      <p:ext uri="{BB962C8B-B14F-4D97-AF65-F5344CB8AC3E}">
        <p14:creationId xmlns:p14="http://schemas.microsoft.com/office/powerpoint/2010/main" val="2748873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2"/>
          <p:cNvGrpSpPr>
            <a:grpSpLocks/>
          </p:cNvGrpSpPr>
          <p:nvPr/>
        </p:nvGrpSpPr>
        <p:grpSpPr bwMode="auto">
          <a:xfrm>
            <a:off x="738188" y="1117600"/>
            <a:ext cx="6805612" cy="1397000"/>
            <a:chOff x="914400" y="914400"/>
            <a:chExt cx="5321300" cy="1092200"/>
          </a:xfrm>
        </p:grpSpPr>
        <p:sp>
          <p:nvSpPr>
            <p:cNvPr id="5" name="Freeform 4"/>
            <p:cNvSpPr>
              <a:spLocks/>
            </p:cNvSpPr>
            <p:nvPr/>
          </p:nvSpPr>
          <p:spPr bwMode="auto">
            <a:xfrm>
              <a:off x="2087546" y="1045084"/>
              <a:ext cx="694910" cy="769289"/>
            </a:xfrm>
            <a:custGeom>
              <a:avLst/>
              <a:gdLst>
                <a:gd name="T0" fmla="*/ 296922 w 694910"/>
                <a:gd name="T1" fmla="*/ 735103 h 769288"/>
                <a:gd name="T2" fmla="*/ 4298 w 694910"/>
                <a:gd name="T3" fmla="*/ 61639 h 769288"/>
                <a:gd name="T4" fmla="*/ 15 w 694910"/>
                <a:gd name="T5" fmla="*/ 42644 h 769288"/>
                <a:gd name="T6" fmla="*/ 43327 w 694910"/>
                <a:gd name="T7" fmla="*/ 475 h 769288"/>
                <a:gd name="T8" fmla="*/ 87783 w 694910"/>
                <a:gd name="T9" fmla="*/ 32956 h 769288"/>
                <a:gd name="T10" fmla="*/ 349945 w 694910"/>
                <a:gd name="T11" fmla="*/ 659788 h 769288"/>
                <a:gd name="T12" fmla="*/ 613249 w 694910"/>
                <a:gd name="T13" fmla="*/ 30297 h 769288"/>
                <a:gd name="T14" fmla="*/ 655515 w 694910"/>
                <a:gd name="T15" fmla="*/ 0 h 769288"/>
                <a:gd name="T16" fmla="*/ 697781 w 694910"/>
                <a:gd name="T17" fmla="*/ 41124 h 769288"/>
                <a:gd name="T18" fmla="*/ 694544 w 694910"/>
                <a:gd name="T19" fmla="*/ 58409 h 769288"/>
                <a:gd name="T20" fmla="*/ 400873 w 694910"/>
                <a:gd name="T21" fmla="*/ 735103 h 769288"/>
                <a:gd name="T22" fmla="*/ 351087 w 694910"/>
                <a:gd name="T23" fmla="*/ 770813 h 769288"/>
                <a:gd name="T24" fmla="*/ 346708 w 694910"/>
                <a:gd name="T25" fmla="*/ 770813 h 769288"/>
                <a:gd name="T26" fmla="*/ 296922 w 694910"/>
                <a:gd name="T27" fmla="*/ 735103 h 769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94910" h="769288">
                  <a:moveTo>
                    <a:pt x="296922" y="735099"/>
                  </a:moveTo>
                  <a:lnTo>
                    <a:pt x="4298" y="61639"/>
                  </a:lnTo>
                  <a:cubicBezTo>
                    <a:pt x="1308" y="55761"/>
                    <a:pt x="-164" y="49232"/>
                    <a:pt x="15" y="42644"/>
                  </a:cubicBezTo>
                  <a:cubicBezTo>
                    <a:pt x="970" y="19357"/>
                    <a:pt x="19970" y="859"/>
                    <a:pt x="43327" y="475"/>
                  </a:cubicBezTo>
                  <a:cubicBezTo>
                    <a:pt x="63560" y="774"/>
                    <a:pt x="81391" y="13802"/>
                    <a:pt x="87783" y="32956"/>
                  </a:cubicBezTo>
                  <a:lnTo>
                    <a:pt x="349945" y="659784"/>
                  </a:lnTo>
                  <a:lnTo>
                    <a:pt x="613249" y="30297"/>
                  </a:lnTo>
                  <a:cubicBezTo>
                    <a:pt x="620644" y="13182"/>
                    <a:pt x="636898" y="1532"/>
                    <a:pt x="655515" y="0"/>
                  </a:cubicBezTo>
                  <a:cubicBezTo>
                    <a:pt x="678496" y="-108"/>
                    <a:pt x="697313" y="18201"/>
                    <a:pt x="697781" y="41124"/>
                  </a:cubicBezTo>
                  <a:cubicBezTo>
                    <a:pt x="697866" y="47043"/>
                    <a:pt x="696766" y="52920"/>
                    <a:pt x="694544" y="58409"/>
                  </a:cubicBezTo>
                  <a:lnTo>
                    <a:pt x="400873" y="735099"/>
                  </a:lnTo>
                  <a:cubicBezTo>
                    <a:pt x="391354" y="756753"/>
                    <a:pt x="375933" y="770809"/>
                    <a:pt x="351087" y="770809"/>
                  </a:cubicBezTo>
                  <a:lnTo>
                    <a:pt x="346708" y="770809"/>
                  </a:lnTo>
                  <a:cubicBezTo>
                    <a:pt x="324025" y="771196"/>
                    <a:pt x="303780" y="756674"/>
                    <a:pt x="296922" y="73509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6" name="Freeform 5"/>
            <p:cNvSpPr>
              <a:spLocks/>
            </p:cNvSpPr>
            <p:nvPr/>
          </p:nvSpPr>
          <p:spPr bwMode="auto">
            <a:xfrm>
              <a:off x="2934971" y="1045654"/>
              <a:ext cx="85674" cy="759791"/>
            </a:xfrm>
            <a:custGeom>
              <a:avLst/>
              <a:gdLst>
                <a:gd name="T0" fmla="*/ 0 w 85673"/>
                <a:gd name="T1" fmla="*/ 42738 h 759791"/>
                <a:gd name="T2" fmla="*/ 42841 w 85673"/>
                <a:gd name="T3" fmla="*/ 0 h 759791"/>
                <a:gd name="T4" fmla="*/ 85678 w 85673"/>
                <a:gd name="T5" fmla="*/ 42738 h 759791"/>
                <a:gd name="T6" fmla="*/ 85678 w 85673"/>
                <a:gd name="T7" fmla="*/ 723701 h 759791"/>
                <a:gd name="T8" fmla="*/ 42841 w 85673"/>
                <a:gd name="T9" fmla="*/ 766440 h 759791"/>
                <a:gd name="T10" fmla="*/ 0 w 85673"/>
                <a:gd name="T11" fmla="*/ 723701 h 7597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673" h="759791">
                  <a:moveTo>
                    <a:pt x="0" y="42738"/>
                  </a:moveTo>
                  <a:cubicBezTo>
                    <a:pt x="0" y="19135"/>
                    <a:pt x="19179" y="0"/>
                    <a:pt x="42837" y="0"/>
                  </a:cubicBezTo>
                  <a:cubicBezTo>
                    <a:pt x="66495" y="0"/>
                    <a:pt x="85674" y="19135"/>
                    <a:pt x="85674" y="42738"/>
                  </a:cubicBezTo>
                  <a:lnTo>
                    <a:pt x="85674" y="723701"/>
                  </a:lnTo>
                  <a:cubicBezTo>
                    <a:pt x="85674" y="747305"/>
                    <a:pt x="66495" y="766440"/>
                    <a:pt x="42837" y="766440"/>
                  </a:cubicBezTo>
                  <a:cubicBezTo>
                    <a:pt x="19179" y="766440"/>
                    <a:pt x="0" y="747305"/>
                    <a:pt x="0" y="723701"/>
                  </a:cubicBezTo>
                  <a:lnTo>
                    <a:pt x="0" y="42738"/>
                  </a:ln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7" name="Freeform 6"/>
            <p:cNvSpPr>
              <a:spLocks/>
            </p:cNvSpPr>
            <p:nvPr/>
          </p:nvSpPr>
          <p:spPr bwMode="auto">
            <a:xfrm>
              <a:off x="3180364" y="1039576"/>
              <a:ext cx="561640" cy="769289"/>
            </a:xfrm>
            <a:custGeom>
              <a:avLst/>
              <a:gdLst>
                <a:gd name="T0" fmla="*/ 16293 w 561639"/>
                <a:gd name="T1" fmla="*/ 676883 h 769288"/>
                <a:gd name="T2" fmla="*/ 15 w 561639"/>
                <a:gd name="T3" fmla="*/ 644402 h 769288"/>
                <a:gd name="T4" fmla="*/ 40750 w 561639"/>
                <a:gd name="T5" fmla="*/ 602240 h 769288"/>
                <a:gd name="T6" fmla="*/ 41234 w 561639"/>
                <a:gd name="T7" fmla="*/ 602234 h 769288"/>
                <a:gd name="T8" fmla="*/ 67222 w 561639"/>
                <a:gd name="T9" fmla="*/ 611731 h 769288"/>
                <a:gd name="T10" fmla="*/ 306732 w 561639"/>
                <a:gd name="T11" fmla="*/ 701956 h 769288"/>
                <a:gd name="T12" fmla="*/ 475795 w 561639"/>
                <a:gd name="T13" fmla="*/ 573267 h 769288"/>
                <a:gd name="T14" fmla="*/ 475795 w 561639"/>
                <a:gd name="T15" fmla="*/ 570892 h 769288"/>
                <a:gd name="T16" fmla="*/ 278551 w 561639"/>
                <a:gd name="T17" fmla="*/ 427102 h 769288"/>
                <a:gd name="T18" fmla="*/ 24004 w 561639"/>
                <a:gd name="T19" fmla="*/ 208658 h 769288"/>
                <a:gd name="T20" fmla="*/ 24004 w 561639"/>
                <a:gd name="T21" fmla="*/ 206473 h 769288"/>
                <a:gd name="T22" fmla="*/ 273124 w 561639"/>
                <a:gd name="T23" fmla="*/ 0 h 769288"/>
                <a:gd name="T24" fmla="*/ 514824 w 561639"/>
                <a:gd name="T25" fmla="*/ 74650 h 769288"/>
                <a:gd name="T26" fmla="*/ 533196 w 561639"/>
                <a:gd name="T27" fmla="*/ 109220 h 769288"/>
                <a:gd name="T28" fmla="*/ 492263 w 561639"/>
                <a:gd name="T29" fmla="*/ 150249 h 769288"/>
                <a:gd name="T30" fmla="*/ 492073 w 561639"/>
                <a:gd name="T31" fmla="*/ 150249 h 769288"/>
                <a:gd name="T32" fmla="*/ 467132 w 561639"/>
                <a:gd name="T33" fmla="*/ 142746 h 769288"/>
                <a:gd name="T34" fmla="*/ 271030 w 561639"/>
                <a:gd name="T35" fmla="*/ 76264 h 769288"/>
                <a:gd name="T36" fmla="*/ 109202 w 561639"/>
                <a:gd name="T37" fmla="*/ 198496 h 769288"/>
                <a:gd name="T38" fmla="*/ 109202 w 561639"/>
                <a:gd name="T39" fmla="*/ 200585 h 769288"/>
                <a:gd name="T40" fmla="*/ 315013 w 561639"/>
                <a:gd name="T41" fmla="*/ 347605 h 769288"/>
                <a:gd name="T42" fmla="*/ 562516 w 561639"/>
                <a:gd name="T43" fmla="*/ 561680 h 769288"/>
                <a:gd name="T44" fmla="*/ 562516 w 561639"/>
                <a:gd name="T45" fmla="*/ 563864 h 769288"/>
                <a:gd name="T46" fmla="*/ 303495 w 561639"/>
                <a:gd name="T47" fmla="*/ 777935 h 769288"/>
                <a:gd name="T48" fmla="*/ 16293 w 561639"/>
                <a:gd name="T49" fmla="*/ 676883 h 769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1639" h="769288">
                  <a:moveTo>
                    <a:pt x="16293" y="676879"/>
                  </a:moveTo>
                  <a:cubicBezTo>
                    <a:pt x="5763" y="669450"/>
                    <a:pt x="-346" y="657260"/>
                    <a:pt x="15" y="644398"/>
                  </a:cubicBezTo>
                  <a:cubicBezTo>
                    <a:pt x="-406" y="621533"/>
                    <a:pt x="17832" y="602656"/>
                    <a:pt x="40750" y="602236"/>
                  </a:cubicBezTo>
                  <a:cubicBezTo>
                    <a:pt x="40911" y="602233"/>
                    <a:pt x="41072" y="602231"/>
                    <a:pt x="41234" y="602230"/>
                  </a:cubicBezTo>
                  <a:cubicBezTo>
                    <a:pt x="50784" y="602031"/>
                    <a:pt x="60060" y="605421"/>
                    <a:pt x="67222" y="611727"/>
                  </a:cubicBezTo>
                  <a:cubicBezTo>
                    <a:pt x="138712" y="672510"/>
                    <a:pt x="210202" y="701952"/>
                    <a:pt x="306728" y="701952"/>
                  </a:cubicBezTo>
                  <a:cubicBezTo>
                    <a:pt x="408585" y="701952"/>
                    <a:pt x="475791" y="647817"/>
                    <a:pt x="475791" y="573263"/>
                  </a:cubicBezTo>
                  <a:lnTo>
                    <a:pt x="475791" y="570888"/>
                  </a:lnTo>
                  <a:cubicBezTo>
                    <a:pt x="475791" y="500608"/>
                    <a:pt x="437714" y="460623"/>
                    <a:pt x="278551" y="427098"/>
                  </a:cubicBezTo>
                  <a:cubicBezTo>
                    <a:pt x="104157" y="389108"/>
                    <a:pt x="24004" y="333074"/>
                    <a:pt x="24004" y="208658"/>
                  </a:cubicBezTo>
                  <a:lnTo>
                    <a:pt x="24004" y="206473"/>
                  </a:lnTo>
                  <a:cubicBezTo>
                    <a:pt x="24004" y="87566"/>
                    <a:pt x="128716" y="0"/>
                    <a:pt x="273124" y="0"/>
                  </a:cubicBezTo>
                  <a:cubicBezTo>
                    <a:pt x="372887" y="0"/>
                    <a:pt x="445424" y="24883"/>
                    <a:pt x="514820" y="74650"/>
                  </a:cubicBezTo>
                  <a:cubicBezTo>
                    <a:pt x="526052" y="82650"/>
                    <a:pt x="532857" y="95455"/>
                    <a:pt x="533192" y="109220"/>
                  </a:cubicBezTo>
                  <a:cubicBezTo>
                    <a:pt x="533245" y="131827"/>
                    <a:pt x="514918" y="150196"/>
                    <a:pt x="492259" y="150249"/>
                  </a:cubicBezTo>
                  <a:cubicBezTo>
                    <a:pt x="492195" y="150249"/>
                    <a:pt x="492132" y="150249"/>
                    <a:pt x="492069" y="150249"/>
                  </a:cubicBezTo>
                  <a:cubicBezTo>
                    <a:pt x="483148" y="150603"/>
                    <a:pt x="474365" y="147961"/>
                    <a:pt x="467128" y="142746"/>
                  </a:cubicBezTo>
                  <a:cubicBezTo>
                    <a:pt x="411067" y="99305"/>
                    <a:pt x="342013" y="75894"/>
                    <a:pt x="271030" y="76264"/>
                  </a:cubicBezTo>
                  <a:cubicBezTo>
                    <a:pt x="172410" y="76264"/>
                    <a:pt x="109202" y="130399"/>
                    <a:pt x="109202" y="198496"/>
                  </a:cubicBezTo>
                  <a:lnTo>
                    <a:pt x="109202" y="200585"/>
                  </a:lnTo>
                  <a:cubicBezTo>
                    <a:pt x="109202" y="272005"/>
                    <a:pt x="148231" y="311989"/>
                    <a:pt x="315009" y="347605"/>
                  </a:cubicBezTo>
                  <a:cubicBezTo>
                    <a:pt x="484073" y="384359"/>
                    <a:pt x="562512" y="445998"/>
                    <a:pt x="562512" y="561676"/>
                  </a:cubicBezTo>
                  <a:lnTo>
                    <a:pt x="562512" y="563860"/>
                  </a:lnTo>
                  <a:cubicBezTo>
                    <a:pt x="562512" y="693595"/>
                    <a:pt x="454087" y="777931"/>
                    <a:pt x="303491" y="777931"/>
                  </a:cubicBezTo>
                  <a:cubicBezTo>
                    <a:pt x="198804" y="779123"/>
                    <a:pt x="97070" y="743327"/>
                    <a:pt x="16293" y="67687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8" name="Freeform 7"/>
            <p:cNvSpPr>
              <a:spLocks/>
            </p:cNvSpPr>
            <p:nvPr/>
          </p:nvSpPr>
          <p:spPr bwMode="auto">
            <a:xfrm>
              <a:off x="3918127" y="1040050"/>
              <a:ext cx="533082" cy="759791"/>
            </a:xfrm>
            <a:custGeom>
              <a:avLst/>
              <a:gdLst>
                <a:gd name="T0" fmla="*/ 20561 w 533081"/>
                <a:gd name="T1" fmla="*/ 685332 h 759791"/>
                <a:gd name="T2" fmla="*/ 278729 w 533081"/>
                <a:gd name="T3" fmla="*/ 457964 h 759791"/>
                <a:gd name="T4" fmla="*/ 436465 w 533081"/>
                <a:gd name="T5" fmla="*/ 220529 h 759791"/>
                <a:gd name="T6" fmla="*/ 284156 w 533081"/>
                <a:gd name="T7" fmla="*/ 76169 h 759791"/>
                <a:gd name="T8" fmla="*/ 96145 w 533081"/>
                <a:gd name="T9" fmla="*/ 186054 h 759791"/>
                <a:gd name="T10" fmla="*/ 64826 w 533081"/>
                <a:gd name="T11" fmla="*/ 201155 h 759791"/>
                <a:gd name="T12" fmla="*/ 25892 w 533081"/>
                <a:gd name="T13" fmla="*/ 162691 h 759791"/>
                <a:gd name="T14" fmla="*/ 25892 w 533081"/>
                <a:gd name="T15" fmla="*/ 162690 h 759791"/>
                <a:gd name="T16" fmla="*/ 34555 w 533081"/>
                <a:gd name="T17" fmla="*/ 139042 h 759791"/>
                <a:gd name="T18" fmla="*/ 290533 w 533081"/>
                <a:gd name="T19" fmla="*/ 0 h 759791"/>
                <a:gd name="T20" fmla="*/ 524994 w 533081"/>
                <a:gd name="T21" fmla="*/ 213406 h 759791"/>
                <a:gd name="T22" fmla="*/ 524994 w 533081"/>
                <a:gd name="T23" fmla="*/ 215496 h 759791"/>
                <a:gd name="T24" fmla="*/ 333751 w 533081"/>
                <a:gd name="T25" fmla="*/ 508585 h 759791"/>
                <a:gd name="T26" fmla="*/ 131842 w 533081"/>
                <a:gd name="T27" fmla="*/ 687516 h 759791"/>
                <a:gd name="T28" fmla="*/ 498055 w 533081"/>
                <a:gd name="T29" fmla="*/ 687516 h 759791"/>
                <a:gd name="T30" fmla="*/ 538866 w 533081"/>
                <a:gd name="T31" fmla="*/ 724393 h 759791"/>
                <a:gd name="T32" fmla="*/ 501904 w 533081"/>
                <a:gd name="T33" fmla="*/ 765110 h 759791"/>
                <a:gd name="T34" fmla="*/ 498055 w 533081"/>
                <a:gd name="T35" fmla="*/ 765110 h 759791"/>
                <a:gd name="T36" fmla="*/ 43218 w 533081"/>
                <a:gd name="T37" fmla="*/ 765110 h 759791"/>
                <a:gd name="T38" fmla="*/ 123 w 533081"/>
                <a:gd name="T39" fmla="*/ 728383 h 759791"/>
                <a:gd name="T40" fmla="*/ 0 w 533081"/>
                <a:gd name="T41" fmla="*/ 725221 h 759791"/>
                <a:gd name="T42" fmla="*/ 20562 w 533081"/>
                <a:gd name="T43" fmla="*/ 685332 h 7597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3081" h="759791">
                  <a:moveTo>
                    <a:pt x="20561" y="685332"/>
                  </a:moveTo>
                  <a:lnTo>
                    <a:pt x="278725" y="457964"/>
                  </a:lnTo>
                  <a:cubicBezTo>
                    <a:pt x="395432" y="354538"/>
                    <a:pt x="436461" y="296509"/>
                    <a:pt x="436461" y="220529"/>
                  </a:cubicBezTo>
                  <a:cubicBezTo>
                    <a:pt x="436461" y="132204"/>
                    <a:pt x="366208" y="76169"/>
                    <a:pt x="284152" y="76169"/>
                  </a:cubicBezTo>
                  <a:cubicBezTo>
                    <a:pt x="204189" y="76169"/>
                    <a:pt x="150215" y="114918"/>
                    <a:pt x="96145" y="186054"/>
                  </a:cubicBezTo>
                  <a:cubicBezTo>
                    <a:pt x="88754" y="195829"/>
                    <a:pt x="77095" y="201451"/>
                    <a:pt x="64826" y="201155"/>
                  </a:cubicBezTo>
                  <a:cubicBezTo>
                    <a:pt x="43429" y="201260"/>
                    <a:pt x="25998" y="184039"/>
                    <a:pt x="25892" y="162691"/>
                  </a:cubicBezTo>
                  <a:cubicBezTo>
                    <a:pt x="25892" y="162691"/>
                    <a:pt x="25892" y="162691"/>
                    <a:pt x="25892" y="162690"/>
                  </a:cubicBezTo>
                  <a:cubicBezTo>
                    <a:pt x="26002" y="154054"/>
                    <a:pt x="29057" y="145713"/>
                    <a:pt x="34555" y="139042"/>
                  </a:cubicBezTo>
                  <a:cubicBezTo>
                    <a:pt x="97192" y="51761"/>
                    <a:pt x="166302" y="0"/>
                    <a:pt x="290529" y="0"/>
                  </a:cubicBezTo>
                  <a:cubicBezTo>
                    <a:pt x="426656" y="0"/>
                    <a:pt x="524990" y="90510"/>
                    <a:pt x="524990" y="213406"/>
                  </a:cubicBezTo>
                  <a:lnTo>
                    <a:pt x="524990" y="215496"/>
                  </a:lnTo>
                  <a:cubicBezTo>
                    <a:pt x="524990" y="325476"/>
                    <a:pt x="466637" y="393287"/>
                    <a:pt x="333747" y="508585"/>
                  </a:cubicBezTo>
                  <a:lnTo>
                    <a:pt x="131842" y="687516"/>
                  </a:lnTo>
                  <a:lnTo>
                    <a:pt x="498051" y="687516"/>
                  </a:lnTo>
                  <a:cubicBezTo>
                    <a:pt x="519527" y="686456"/>
                    <a:pt x="537799" y="702966"/>
                    <a:pt x="538862" y="724393"/>
                  </a:cubicBezTo>
                  <a:cubicBezTo>
                    <a:pt x="539925" y="745820"/>
                    <a:pt x="523376" y="764049"/>
                    <a:pt x="501900" y="765110"/>
                  </a:cubicBezTo>
                  <a:cubicBezTo>
                    <a:pt x="500618" y="765173"/>
                    <a:pt x="499333" y="765173"/>
                    <a:pt x="498051" y="765110"/>
                  </a:cubicBezTo>
                  <a:lnTo>
                    <a:pt x="43218" y="765110"/>
                  </a:lnTo>
                  <a:cubicBezTo>
                    <a:pt x="21152" y="766841"/>
                    <a:pt x="1858" y="750398"/>
                    <a:pt x="123" y="728383"/>
                  </a:cubicBezTo>
                  <a:cubicBezTo>
                    <a:pt x="40" y="727331"/>
                    <a:pt x="-1" y="726276"/>
                    <a:pt x="0" y="725221"/>
                  </a:cubicBezTo>
                  <a:cubicBezTo>
                    <a:pt x="-5" y="709392"/>
                    <a:pt x="7653" y="694535"/>
                    <a:pt x="20562" y="685332"/>
                  </a:cubicBezTo>
                  <a:lnTo>
                    <a:pt x="20561" y="685332"/>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9" name="Freeform 8"/>
            <p:cNvSpPr>
              <a:spLocks/>
            </p:cNvSpPr>
            <p:nvPr/>
          </p:nvSpPr>
          <p:spPr bwMode="auto">
            <a:xfrm>
              <a:off x="4543736" y="1038056"/>
              <a:ext cx="637794" cy="778786"/>
            </a:xfrm>
            <a:custGeom>
              <a:avLst/>
              <a:gdLst>
                <a:gd name="T0" fmla="*/ 0 w 637794"/>
                <a:gd name="T1" fmla="*/ 392052 h 778786"/>
                <a:gd name="T2" fmla="*/ 0 w 637794"/>
                <a:gd name="T3" fmla="*/ 390058 h 778786"/>
                <a:gd name="T4" fmla="*/ 320801 w 637794"/>
                <a:gd name="T5" fmla="*/ 0 h 778786"/>
                <a:gd name="T6" fmla="*/ 638461 w 637794"/>
                <a:gd name="T7" fmla="*/ 387873 h 778786"/>
                <a:gd name="T8" fmla="*/ 638461 w 637794"/>
                <a:gd name="T9" fmla="*/ 390058 h 778786"/>
                <a:gd name="T10" fmla="*/ 318707 w 637794"/>
                <a:gd name="T11" fmla="*/ 780116 h 778786"/>
                <a:gd name="T12" fmla="*/ 0 w 637794"/>
                <a:gd name="T13" fmla="*/ 392052 h 778786"/>
                <a:gd name="T14" fmla="*/ 549836 w 637794"/>
                <a:gd name="T15" fmla="*/ 392052 h 778786"/>
                <a:gd name="T16" fmla="*/ 549836 w 637794"/>
                <a:gd name="T17" fmla="*/ 390058 h 778786"/>
                <a:gd name="T18" fmla="*/ 318707 w 637794"/>
                <a:gd name="T19" fmla="*/ 77499 h 778786"/>
                <a:gd name="T20" fmla="*/ 88625 w 637794"/>
                <a:gd name="T21" fmla="*/ 387873 h 778786"/>
                <a:gd name="T22" fmla="*/ 88625 w 637794"/>
                <a:gd name="T23" fmla="*/ 390058 h 778786"/>
                <a:gd name="T24" fmla="*/ 320801 w 637794"/>
                <a:gd name="T25" fmla="*/ 702522 h 778786"/>
                <a:gd name="T26" fmla="*/ 549836 w 637794"/>
                <a:gd name="T27" fmla="*/ 392052 h 778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7794" h="778786">
                  <a:moveTo>
                    <a:pt x="0" y="392052"/>
                  </a:moveTo>
                  <a:lnTo>
                    <a:pt x="0" y="390058"/>
                  </a:lnTo>
                  <a:cubicBezTo>
                    <a:pt x="0" y="178836"/>
                    <a:pt x="126417" y="0"/>
                    <a:pt x="320801" y="0"/>
                  </a:cubicBezTo>
                  <a:cubicBezTo>
                    <a:pt x="515186" y="0"/>
                    <a:pt x="638461" y="176651"/>
                    <a:pt x="638461" y="387873"/>
                  </a:cubicBezTo>
                  <a:lnTo>
                    <a:pt x="638461" y="390058"/>
                  </a:lnTo>
                  <a:cubicBezTo>
                    <a:pt x="638461" y="601185"/>
                    <a:pt x="513091" y="780116"/>
                    <a:pt x="318707" y="780116"/>
                  </a:cubicBezTo>
                  <a:cubicBezTo>
                    <a:pt x="124322" y="780116"/>
                    <a:pt x="0" y="603274"/>
                    <a:pt x="0" y="392052"/>
                  </a:cubicBezTo>
                  <a:close/>
                  <a:moveTo>
                    <a:pt x="549836" y="392052"/>
                  </a:moveTo>
                  <a:lnTo>
                    <a:pt x="549836" y="390058"/>
                  </a:lnTo>
                  <a:cubicBezTo>
                    <a:pt x="549836" y="225183"/>
                    <a:pt x="459117" y="77499"/>
                    <a:pt x="318707" y="77499"/>
                  </a:cubicBezTo>
                  <a:cubicBezTo>
                    <a:pt x="178297" y="77499"/>
                    <a:pt x="88625" y="221954"/>
                    <a:pt x="88625" y="387873"/>
                  </a:cubicBezTo>
                  <a:lnTo>
                    <a:pt x="88625" y="390058"/>
                  </a:lnTo>
                  <a:cubicBezTo>
                    <a:pt x="88625" y="554838"/>
                    <a:pt x="179344" y="702522"/>
                    <a:pt x="320801" y="702522"/>
                  </a:cubicBezTo>
                  <a:cubicBezTo>
                    <a:pt x="462258" y="702522"/>
                    <a:pt x="549836" y="556927"/>
                    <a:pt x="549836" y="392052"/>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0" name="Freeform 9"/>
            <p:cNvSpPr>
              <a:spLocks/>
            </p:cNvSpPr>
            <p:nvPr/>
          </p:nvSpPr>
          <p:spPr bwMode="auto">
            <a:xfrm>
              <a:off x="5235220" y="1042419"/>
              <a:ext cx="237983" cy="759791"/>
            </a:xfrm>
            <a:custGeom>
              <a:avLst/>
              <a:gdLst>
                <a:gd name="T0" fmla="*/ 160971 w 237983"/>
                <a:gd name="T1" fmla="*/ 88141 h 759791"/>
                <a:gd name="T2" fmla="*/ 55117 w 237983"/>
                <a:gd name="T3" fmla="*/ 122617 h 759791"/>
                <a:gd name="T4" fmla="*/ 36744 w 237983"/>
                <a:gd name="T5" fmla="*/ 125846 h 759791"/>
                <a:gd name="T6" fmla="*/ 0 w 237983"/>
                <a:gd name="T7" fmla="*/ 89281 h 759791"/>
                <a:gd name="T8" fmla="*/ 30271 w 237983"/>
                <a:gd name="T9" fmla="*/ 52621 h 759791"/>
                <a:gd name="T10" fmla="*/ 154498 w 237983"/>
                <a:gd name="T11" fmla="*/ 9503 h 759791"/>
                <a:gd name="T12" fmla="*/ 200953 w 237983"/>
                <a:gd name="T13" fmla="*/ 6 h 759791"/>
                <a:gd name="T14" fmla="*/ 203333 w 237983"/>
                <a:gd name="T15" fmla="*/ 6 h 759791"/>
                <a:gd name="T16" fmla="*/ 245502 w 237983"/>
                <a:gd name="T17" fmla="*/ 40740 h 759791"/>
                <a:gd name="T18" fmla="*/ 245503 w 237983"/>
                <a:gd name="T19" fmla="*/ 41984 h 759791"/>
                <a:gd name="T20" fmla="*/ 245503 w 237983"/>
                <a:gd name="T21" fmla="*/ 725131 h 759791"/>
                <a:gd name="T22" fmla="*/ 203816 w 237983"/>
                <a:gd name="T23" fmla="*/ 768244 h 759791"/>
                <a:gd name="T24" fmla="*/ 203333 w 237983"/>
                <a:gd name="T25" fmla="*/ 768250 h 759791"/>
                <a:gd name="T26" fmla="*/ 161257 w 237983"/>
                <a:gd name="T27" fmla="*/ 725131 h 759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7983" h="759791">
                  <a:moveTo>
                    <a:pt x="160971" y="88141"/>
                  </a:moveTo>
                  <a:lnTo>
                    <a:pt x="55117" y="122617"/>
                  </a:lnTo>
                  <a:cubicBezTo>
                    <a:pt x="49199" y="124644"/>
                    <a:pt x="43000" y="125734"/>
                    <a:pt x="36744" y="125846"/>
                  </a:cubicBezTo>
                  <a:cubicBezTo>
                    <a:pt x="16552" y="125692"/>
                    <a:pt x="207" y="109426"/>
                    <a:pt x="0" y="89281"/>
                  </a:cubicBezTo>
                  <a:cubicBezTo>
                    <a:pt x="0" y="70951"/>
                    <a:pt x="11899" y="59079"/>
                    <a:pt x="30271" y="52621"/>
                  </a:cubicBezTo>
                  <a:lnTo>
                    <a:pt x="154498" y="9503"/>
                  </a:lnTo>
                  <a:cubicBezTo>
                    <a:pt x="169428" y="4066"/>
                    <a:pt x="185083" y="866"/>
                    <a:pt x="200953" y="6"/>
                  </a:cubicBezTo>
                  <a:lnTo>
                    <a:pt x="203333" y="6"/>
                  </a:lnTo>
                  <a:cubicBezTo>
                    <a:pt x="226252" y="-364"/>
                    <a:pt x="245132" y="17874"/>
                    <a:pt x="245502" y="40740"/>
                  </a:cubicBezTo>
                  <a:cubicBezTo>
                    <a:pt x="245508" y="41155"/>
                    <a:pt x="245509" y="41569"/>
                    <a:pt x="245503" y="41984"/>
                  </a:cubicBezTo>
                  <a:lnTo>
                    <a:pt x="245503" y="725131"/>
                  </a:lnTo>
                  <a:cubicBezTo>
                    <a:pt x="245924" y="748521"/>
                    <a:pt x="227260" y="767823"/>
                    <a:pt x="203816" y="768244"/>
                  </a:cubicBezTo>
                  <a:cubicBezTo>
                    <a:pt x="203655" y="768246"/>
                    <a:pt x="203494" y="768248"/>
                    <a:pt x="203333" y="768250"/>
                  </a:cubicBezTo>
                  <a:cubicBezTo>
                    <a:pt x="179890" y="767682"/>
                    <a:pt x="161198" y="748527"/>
                    <a:pt x="161257" y="725131"/>
                  </a:cubicBezTo>
                  <a:lnTo>
                    <a:pt x="160971" y="88141"/>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1" name="Freeform 10"/>
            <p:cNvSpPr>
              <a:spLocks/>
            </p:cNvSpPr>
            <p:nvPr/>
          </p:nvSpPr>
          <p:spPr bwMode="auto">
            <a:xfrm>
              <a:off x="5670728" y="1037486"/>
              <a:ext cx="561640" cy="778786"/>
            </a:xfrm>
            <a:custGeom>
              <a:avLst/>
              <a:gdLst>
                <a:gd name="T0" fmla="*/ 39981 w 561639"/>
                <a:gd name="T1" fmla="*/ 705181 h 778786"/>
                <a:gd name="T2" fmla="*/ 25127 w 561639"/>
                <a:gd name="T3" fmla="*/ 649499 h 778786"/>
                <a:gd name="T4" fmla="*/ 61590 w 561639"/>
                <a:gd name="T5" fmla="*/ 629202 h 778786"/>
                <a:gd name="T6" fmla="*/ 88530 w 561639"/>
                <a:gd name="T7" fmla="*/ 637845 h 778786"/>
                <a:gd name="T8" fmla="*/ 252738 w 561639"/>
                <a:gd name="T9" fmla="*/ 702522 h 778786"/>
                <a:gd name="T10" fmla="*/ 477493 w 561639"/>
                <a:gd name="T11" fmla="*/ 371728 h 778786"/>
                <a:gd name="T12" fmla="*/ 263590 w 561639"/>
                <a:gd name="T13" fmla="*/ 492345 h 778786"/>
                <a:gd name="T14" fmla="*/ 0 w 561639"/>
                <a:gd name="T15" fmla="*/ 258614 h 778786"/>
                <a:gd name="T16" fmla="*/ 0 w 561639"/>
                <a:gd name="T17" fmla="*/ 256430 h 778786"/>
                <a:gd name="T18" fmla="*/ 272252 w 561639"/>
                <a:gd name="T19" fmla="*/ 0 h 778786"/>
                <a:gd name="T20" fmla="*/ 471020 w 561639"/>
                <a:gd name="T21" fmla="*/ 77499 h 778786"/>
                <a:gd name="T22" fmla="*/ 564975 w 561639"/>
                <a:gd name="T23" fmla="*/ 369543 h 778786"/>
                <a:gd name="T24" fmla="*/ 564975 w 561639"/>
                <a:gd name="T25" fmla="*/ 371728 h 778786"/>
                <a:gd name="T26" fmla="*/ 250834 w 561639"/>
                <a:gd name="T27" fmla="*/ 780116 h 778786"/>
                <a:gd name="T28" fmla="*/ 39981 w 561639"/>
                <a:gd name="T29" fmla="*/ 705181 h 778786"/>
                <a:gd name="T30" fmla="*/ 461310 w 561639"/>
                <a:gd name="T31" fmla="*/ 249307 h 778786"/>
                <a:gd name="T32" fmla="*/ 461310 w 561639"/>
                <a:gd name="T33" fmla="*/ 247217 h 778786"/>
                <a:gd name="T34" fmla="*/ 269016 w 561639"/>
                <a:gd name="T35" fmla="*/ 76264 h 778786"/>
                <a:gd name="T36" fmla="*/ 87483 w 561639"/>
                <a:gd name="T37" fmla="*/ 252916 h 778786"/>
                <a:gd name="T38" fmla="*/ 87483 w 561639"/>
                <a:gd name="T39" fmla="*/ 255100 h 778786"/>
                <a:gd name="T40" fmla="*/ 273299 w 561639"/>
                <a:gd name="T41" fmla="*/ 419975 h 778786"/>
                <a:gd name="T42" fmla="*/ 461310 w 561639"/>
                <a:gd name="T43" fmla="*/ 249307 h 7787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1639" h="778786">
                  <a:moveTo>
                    <a:pt x="39981" y="705181"/>
                  </a:moveTo>
                  <a:cubicBezTo>
                    <a:pt x="20468" y="693898"/>
                    <a:pt x="13817" y="668968"/>
                    <a:pt x="25127" y="649499"/>
                  </a:cubicBezTo>
                  <a:cubicBezTo>
                    <a:pt x="32634" y="636577"/>
                    <a:pt x="46626" y="628789"/>
                    <a:pt x="61590" y="629202"/>
                  </a:cubicBezTo>
                  <a:cubicBezTo>
                    <a:pt x="71222" y="629401"/>
                    <a:pt x="80587" y="632405"/>
                    <a:pt x="88530" y="637845"/>
                  </a:cubicBezTo>
                  <a:cubicBezTo>
                    <a:pt x="141552" y="680963"/>
                    <a:pt x="193242" y="702522"/>
                    <a:pt x="252738" y="702522"/>
                  </a:cubicBezTo>
                  <a:cubicBezTo>
                    <a:pt x="388864" y="702522"/>
                    <a:pt x="480726" y="564620"/>
                    <a:pt x="477489" y="371728"/>
                  </a:cubicBezTo>
                  <a:cubicBezTo>
                    <a:pt x="436461" y="437450"/>
                    <a:pt x="368398" y="492345"/>
                    <a:pt x="263590" y="492345"/>
                  </a:cubicBezTo>
                  <a:cubicBezTo>
                    <a:pt x="108044" y="492345"/>
                    <a:pt x="0" y="394332"/>
                    <a:pt x="0" y="258614"/>
                  </a:cubicBezTo>
                  <a:lnTo>
                    <a:pt x="0" y="256430"/>
                  </a:lnTo>
                  <a:cubicBezTo>
                    <a:pt x="0" y="113114"/>
                    <a:pt x="111281" y="0"/>
                    <a:pt x="272252" y="0"/>
                  </a:cubicBezTo>
                  <a:cubicBezTo>
                    <a:pt x="358688" y="0"/>
                    <a:pt x="422372" y="29062"/>
                    <a:pt x="471016" y="77499"/>
                  </a:cubicBezTo>
                  <a:cubicBezTo>
                    <a:pt x="528132" y="134483"/>
                    <a:pt x="564971" y="218725"/>
                    <a:pt x="564971" y="369543"/>
                  </a:cubicBezTo>
                  <a:lnTo>
                    <a:pt x="564971" y="371728"/>
                  </a:lnTo>
                  <a:cubicBezTo>
                    <a:pt x="564971" y="610872"/>
                    <a:pt x="437508" y="780116"/>
                    <a:pt x="250834" y="780116"/>
                  </a:cubicBezTo>
                  <a:cubicBezTo>
                    <a:pt x="164208" y="780591"/>
                    <a:pt x="97192" y="748205"/>
                    <a:pt x="39981" y="705181"/>
                  </a:cubicBezTo>
                  <a:close/>
                  <a:moveTo>
                    <a:pt x="461306" y="249307"/>
                  </a:moveTo>
                  <a:lnTo>
                    <a:pt x="461306" y="247217"/>
                  </a:lnTo>
                  <a:cubicBezTo>
                    <a:pt x="461306" y="151293"/>
                    <a:pt x="382391" y="76264"/>
                    <a:pt x="269016" y="76264"/>
                  </a:cubicBezTo>
                  <a:cubicBezTo>
                    <a:pt x="155641" y="76264"/>
                    <a:pt x="87483" y="159176"/>
                    <a:pt x="87483" y="252916"/>
                  </a:cubicBezTo>
                  <a:lnTo>
                    <a:pt x="87483" y="255100"/>
                  </a:lnTo>
                  <a:cubicBezTo>
                    <a:pt x="87483" y="351024"/>
                    <a:pt x="163161" y="419975"/>
                    <a:pt x="273299" y="419975"/>
                  </a:cubicBezTo>
                  <a:cubicBezTo>
                    <a:pt x="388864" y="419595"/>
                    <a:pt x="461306" y="335543"/>
                    <a:pt x="461306" y="249307"/>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2" name="Freeform 11"/>
            <p:cNvSpPr>
              <a:spLocks/>
            </p:cNvSpPr>
            <p:nvPr/>
          </p:nvSpPr>
          <p:spPr bwMode="auto">
            <a:xfrm>
              <a:off x="1136077" y="1135547"/>
              <a:ext cx="171348" cy="161456"/>
            </a:xfrm>
            <a:custGeom>
              <a:avLst/>
              <a:gdLst>
                <a:gd name="T0" fmla="*/ 146344 w 171347"/>
                <a:gd name="T1" fmla="*/ 145836 h 161455"/>
                <a:gd name="T2" fmla="*/ 25179 w 171347"/>
                <a:gd name="T3" fmla="*/ 146007 h 161455"/>
                <a:gd name="T4" fmla="*/ 25008 w 171347"/>
                <a:gd name="T5" fmla="*/ 25121 h 161455"/>
                <a:gd name="T6" fmla="*/ 146173 w 171347"/>
                <a:gd name="T7" fmla="*/ 24951 h 161455"/>
                <a:gd name="T8" fmla="*/ 146344 w 171347"/>
                <a:gd name="T9" fmla="*/ 25121 h 161455"/>
                <a:gd name="T10" fmla="*/ 146344 w 171347"/>
                <a:gd name="T11" fmla="*/ 145836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3" name="Freeform 12"/>
            <p:cNvSpPr>
              <a:spLocks/>
            </p:cNvSpPr>
            <p:nvPr/>
          </p:nvSpPr>
          <p:spPr bwMode="auto">
            <a:xfrm>
              <a:off x="1619999"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4" name="Freeform 13"/>
            <p:cNvSpPr>
              <a:spLocks/>
            </p:cNvSpPr>
            <p:nvPr/>
          </p:nvSpPr>
          <p:spPr bwMode="auto">
            <a:xfrm>
              <a:off x="1619905" y="1135547"/>
              <a:ext cx="171348" cy="161456"/>
            </a:xfrm>
            <a:custGeom>
              <a:avLst/>
              <a:gdLst>
                <a:gd name="T0" fmla="*/ 25008 w 171347"/>
                <a:gd name="T1" fmla="*/ 25121 h 161455"/>
                <a:gd name="T2" fmla="*/ 146173 w 171347"/>
                <a:gd name="T3" fmla="*/ 24951 h 161455"/>
                <a:gd name="T4" fmla="*/ 146344 w 171347"/>
                <a:gd name="T5" fmla="*/ 145836 h 161455"/>
                <a:gd name="T6" fmla="*/ 25179 w 171347"/>
                <a:gd name="T7" fmla="*/ 146007 h 161455"/>
                <a:gd name="T8" fmla="*/ 25008 w 171347"/>
                <a:gd name="T9" fmla="*/ 145836 h 161455"/>
                <a:gd name="T10" fmla="*/ 25008 w 171347"/>
                <a:gd name="T11" fmla="*/ 25121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5" name="Freeform 14"/>
            <p:cNvSpPr>
              <a:spLocks/>
            </p:cNvSpPr>
            <p:nvPr/>
          </p:nvSpPr>
          <p:spPr bwMode="auto">
            <a:xfrm>
              <a:off x="1136608"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6" name="Freeform 15"/>
            <p:cNvSpPr>
              <a:spLocks/>
            </p:cNvSpPr>
            <p:nvPr/>
          </p:nvSpPr>
          <p:spPr bwMode="auto">
            <a:xfrm>
              <a:off x="1298695" y="1298095"/>
              <a:ext cx="323657" cy="322911"/>
            </a:xfrm>
            <a:custGeom>
              <a:avLst/>
              <a:gdLst>
                <a:gd name="T0" fmla="*/ 285393 w 323656"/>
                <a:gd name="T1" fmla="*/ 241899 h 322911"/>
                <a:gd name="T2" fmla="*/ 280062 w 323656"/>
                <a:gd name="T3" fmla="*/ 241899 h 322911"/>
                <a:gd name="T4" fmla="*/ 235702 w 323656"/>
                <a:gd name="T5" fmla="*/ 222904 h 322911"/>
                <a:gd name="T6" fmla="*/ 230657 w 323656"/>
                <a:gd name="T7" fmla="*/ 217775 h 322911"/>
                <a:gd name="T8" fmla="*/ 230657 w 323656"/>
                <a:gd name="T9" fmla="*/ 108365 h 322911"/>
                <a:gd name="T10" fmla="*/ 236178 w 323656"/>
                <a:gd name="T11" fmla="*/ 102857 h 322911"/>
                <a:gd name="T12" fmla="*/ 279872 w 323656"/>
                <a:gd name="T13" fmla="*/ 85097 h 322911"/>
                <a:gd name="T14" fmla="*/ 280443 w 323656"/>
                <a:gd name="T15" fmla="*/ 85097 h 322911"/>
                <a:gd name="T16" fmla="*/ 286155 w 323656"/>
                <a:gd name="T17" fmla="*/ 85097 h 322911"/>
                <a:gd name="T18" fmla="*/ 328801 w 323656"/>
                <a:gd name="T19" fmla="*/ 42548 h 322911"/>
                <a:gd name="T20" fmla="*/ 286155 w 323656"/>
                <a:gd name="T21" fmla="*/ 0 h 322911"/>
                <a:gd name="T22" fmla="*/ 243508 w 323656"/>
                <a:gd name="T23" fmla="*/ 42548 h 322911"/>
                <a:gd name="T24" fmla="*/ 243508 w 323656"/>
                <a:gd name="T25" fmla="*/ 47772 h 322911"/>
                <a:gd name="T26" fmla="*/ 243508 w 323656"/>
                <a:gd name="T27" fmla="*/ 47772 h 322911"/>
                <a:gd name="T28" fmla="*/ 224470 w 323656"/>
                <a:gd name="T29" fmla="*/ 92125 h 322911"/>
                <a:gd name="T30" fmla="*/ 219329 w 323656"/>
                <a:gd name="T31" fmla="*/ 97348 h 322911"/>
                <a:gd name="T32" fmla="*/ 109187 w 323656"/>
                <a:gd name="T33" fmla="*/ 98013 h 322911"/>
                <a:gd name="T34" fmla="*/ 103475 w 323656"/>
                <a:gd name="T35" fmla="*/ 92410 h 322911"/>
                <a:gd name="T36" fmla="*/ 85674 w 323656"/>
                <a:gd name="T37" fmla="*/ 48817 h 322911"/>
                <a:gd name="T38" fmla="*/ 85674 w 323656"/>
                <a:gd name="T39" fmla="*/ 48152 h 322911"/>
                <a:gd name="T40" fmla="*/ 85674 w 323656"/>
                <a:gd name="T41" fmla="*/ 42548 h 322911"/>
                <a:gd name="T42" fmla="*/ 43027 w 323656"/>
                <a:gd name="T43" fmla="*/ 0 h 322911"/>
                <a:gd name="T44" fmla="*/ 381 w 323656"/>
                <a:gd name="T45" fmla="*/ 42549 h 322911"/>
                <a:gd name="T46" fmla="*/ 43027 w 323656"/>
                <a:gd name="T47" fmla="*/ 85097 h 322911"/>
                <a:gd name="T48" fmla="*/ 43123 w 323656"/>
                <a:gd name="T49" fmla="*/ 85097 h 322911"/>
                <a:gd name="T50" fmla="*/ 48263 w 323656"/>
                <a:gd name="T51" fmla="*/ 85097 h 322911"/>
                <a:gd name="T52" fmla="*/ 48263 w 323656"/>
                <a:gd name="T53" fmla="*/ 85097 h 322911"/>
                <a:gd name="T54" fmla="*/ 92718 w 323656"/>
                <a:gd name="T55" fmla="*/ 104091 h 322911"/>
                <a:gd name="T56" fmla="*/ 98144 w 323656"/>
                <a:gd name="T57" fmla="*/ 109600 h 322911"/>
                <a:gd name="T58" fmla="*/ 98144 w 323656"/>
                <a:gd name="T59" fmla="*/ 218250 h 322911"/>
                <a:gd name="T60" fmla="*/ 92242 w 323656"/>
                <a:gd name="T61" fmla="*/ 224233 h 322911"/>
                <a:gd name="T62" fmla="*/ 48453 w 323656"/>
                <a:gd name="T63" fmla="*/ 241994 h 322911"/>
                <a:gd name="T64" fmla="*/ 48453 w 323656"/>
                <a:gd name="T65" fmla="*/ 241994 h 322911"/>
                <a:gd name="T66" fmla="*/ 42647 w 323656"/>
                <a:gd name="T67" fmla="*/ 241994 h 322911"/>
                <a:gd name="T68" fmla="*/ 0 w 323656"/>
                <a:gd name="T69" fmla="*/ 284542 h 322911"/>
                <a:gd name="T70" fmla="*/ 42647 w 323656"/>
                <a:gd name="T71" fmla="*/ 327090 h 322911"/>
                <a:gd name="T72" fmla="*/ 85293 w 323656"/>
                <a:gd name="T73" fmla="*/ 284542 h 322911"/>
                <a:gd name="T74" fmla="*/ 85293 w 323656"/>
                <a:gd name="T75" fmla="*/ 279413 h 322911"/>
                <a:gd name="T76" fmla="*/ 85293 w 323656"/>
                <a:gd name="T77" fmla="*/ 279413 h 322911"/>
                <a:gd name="T78" fmla="*/ 104332 w 323656"/>
                <a:gd name="T79" fmla="*/ 234491 h 322911"/>
                <a:gd name="T80" fmla="*/ 110043 w 323656"/>
                <a:gd name="T81" fmla="*/ 228887 h 322911"/>
                <a:gd name="T82" fmla="*/ 219996 w 323656"/>
                <a:gd name="T83" fmla="*/ 228887 h 322911"/>
                <a:gd name="T84" fmla="*/ 225326 w 323656"/>
                <a:gd name="T85" fmla="*/ 234206 h 322911"/>
                <a:gd name="T86" fmla="*/ 243223 w 323656"/>
                <a:gd name="T87" fmla="*/ 277799 h 322911"/>
                <a:gd name="T88" fmla="*/ 243223 w 323656"/>
                <a:gd name="T89" fmla="*/ 278463 h 322911"/>
                <a:gd name="T90" fmla="*/ 243223 w 323656"/>
                <a:gd name="T91" fmla="*/ 284067 h 322911"/>
                <a:gd name="T92" fmla="*/ 285869 w 323656"/>
                <a:gd name="T93" fmla="*/ 326615 h 322911"/>
                <a:gd name="T94" fmla="*/ 328516 w 323656"/>
                <a:gd name="T95" fmla="*/ 284067 h 322911"/>
                <a:gd name="T96" fmla="*/ 285869 w 323656"/>
                <a:gd name="T97" fmla="*/ 241519 h 3229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3656" h="322911">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7" name="Freeform 16"/>
            <p:cNvSpPr>
              <a:spLocks/>
            </p:cNvSpPr>
            <p:nvPr/>
          </p:nvSpPr>
          <p:spPr bwMode="auto">
            <a:xfrm>
              <a:off x="915545" y="918116"/>
              <a:ext cx="1094722" cy="1092200"/>
            </a:xfrm>
            <a:custGeom>
              <a:avLst/>
              <a:gdLst>
                <a:gd name="T0" fmla="*/ 1071306 w 1094721"/>
                <a:gd name="T1" fmla="*/ 483785 h 1092200"/>
                <a:gd name="T2" fmla="*/ 950410 w 1094721"/>
                <a:gd name="T3" fmla="*/ 483785 h 1092200"/>
                <a:gd name="T4" fmla="*/ 931372 w 1094721"/>
                <a:gd name="T5" fmla="*/ 513132 h 1092200"/>
                <a:gd name="T6" fmla="*/ 884822 w 1094721"/>
                <a:gd name="T7" fmla="*/ 533836 h 1092200"/>
                <a:gd name="T8" fmla="*/ 883394 w 1094721"/>
                <a:gd name="T9" fmla="*/ 533836 h 1092200"/>
                <a:gd name="T10" fmla="*/ 865403 w 1094721"/>
                <a:gd name="T11" fmla="*/ 498886 h 1092200"/>
                <a:gd name="T12" fmla="*/ 774801 w 1094721"/>
                <a:gd name="T13" fmla="*/ 498908 h 1092200"/>
                <a:gd name="T14" fmla="*/ 774823 w 1094721"/>
                <a:gd name="T15" fmla="*/ 589301 h 1092200"/>
                <a:gd name="T16" fmla="*/ 865403 w 1094721"/>
                <a:gd name="T17" fmla="*/ 589301 h 1092200"/>
                <a:gd name="T18" fmla="*/ 883489 w 1094721"/>
                <a:gd name="T19" fmla="*/ 552926 h 1092200"/>
                <a:gd name="T20" fmla="*/ 885298 w 1094721"/>
                <a:gd name="T21" fmla="*/ 552926 h 1092200"/>
                <a:gd name="T22" fmla="*/ 930705 w 1094721"/>
                <a:gd name="T23" fmla="*/ 573440 h 1092200"/>
                <a:gd name="T24" fmla="*/ 1040014 w 1094721"/>
                <a:gd name="T25" fmla="*/ 625584 h 1092200"/>
                <a:gd name="T26" fmla="*/ 1092279 w 1094721"/>
                <a:gd name="T27" fmla="*/ 516527 h 1092200"/>
                <a:gd name="T28" fmla="*/ 1071401 w 1094721"/>
                <a:gd name="T29" fmla="*/ 483880 h 1092200"/>
                <a:gd name="T30" fmla="*/ 487672 w 1094721"/>
                <a:gd name="T31" fmla="*/ 21167 h 1092200"/>
                <a:gd name="T32" fmla="*/ 488113 w 1094721"/>
                <a:gd name="T33" fmla="*/ 142048 h 1092200"/>
                <a:gd name="T34" fmla="*/ 518705 w 1094721"/>
                <a:gd name="T35" fmla="*/ 161538 h 1092200"/>
                <a:gd name="T36" fmla="*/ 538696 w 1094721"/>
                <a:gd name="T37" fmla="*/ 207411 h 1092200"/>
                <a:gd name="T38" fmla="*/ 538696 w 1094721"/>
                <a:gd name="T39" fmla="*/ 209595 h 1092200"/>
                <a:gd name="T40" fmla="*/ 502903 w 1094721"/>
                <a:gd name="T41" fmla="*/ 227545 h 1092200"/>
                <a:gd name="T42" fmla="*/ 502925 w 1094721"/>
                <a:gd name="T43" fmla="*/ 317938 h 1092200"/>
                <a:gd name="T44" fmla="*/ 593531 w 1094721"/>
                <a:gd name="T45" fmla="*/ 317916 h 1092200"/>
                <a:gd name="T46" fmla="*/ 593531 w 1094721"/>
                <a:gd name="T47" fmla="*/ 227545 h 1092200"/>
                <a:gd name="T48" fmla="*/ 557833 w 1094721"/>
                <a:gd name="T49" fmla="*/ 209595 h 1092200"/>
                <a:gd name="T50" fmla="*/ 557833 w 1094721"/>
                <a:gd name="T51" fmla="*/ 207031 h 1092200"/>
                <a:gd name="T52" fmla="*/ 581156 w 1094721"/>
                <a:gd name="T53" fmla="*/ 160304 h 1092200"/>
                <a:gd name="T54" fmla="*/ 586201 w 1094721"/>
                <a:gd name="T55" fmla="*/ 157739 h 1092200"/>
                <a:gd name="T56" fmla="*/ 608667 w 1094721"/>
                <a:gd name="T57" fmla="*/ 141784 h 1092200"/>
                <a:gd name="T58" fmla="*/ 600646 w 1094721"/>
                <a:gd name="T59" fmla="*/ 21167 h 1092200"/>
                <a:gd name="T60" fmla="*/ 487767 w 1094721"/>
                <a:gd name="T61" fmla="*/ 21167 h 1092200"/>
                <a:gd name="T62" fmla="*/ 577443 w 1094721"/>
                <a:gd name="T63" fmla="*/ 926838 h 1092200"/>
                <a:gd name="T64" fmla="*/ 557548 w 1094721"/>
                <a:gd name="T65" fmla="*/ 880776 h 1092200"/>
                <a:gd name="T66" fmla="*/ 557548 w 1094721"/>
                <a:gd name="T67" fmla="*/ 878686 h 1092200"/>
                <a:gd name="T68" fmla="*/ 593436 w 1094721"/>
                <a:gd name="T69" fmla="*/ 860736 h 1092200"/>
                <a:gd name="T70" fmla="*/ 593548 w 1094721"/>
                <a:gd name="T71" fmla="*/ 770209 h 1092200"/>
                <a:gd name="T72" fmla="*/ 502808 w 1094721"/>
                <a:gd name="T73" fmla="*/ 770097 h 1092200"/>
                <a:gd name="T74" fmla="*/ 502695 w 1094721"/>
                <a:gd name="T75" fmla="*/ 860624 h 1092200"/>
                <a:gd name="T76" fmla="*/ 502808 w 1094721"/>
                <a:gd name="T77" fmla="*/ 860736 h 1092200"/>
                <a:gd name="T78" fmla="*/ 538410 w 1094721"/>
                <a:gd name="T79" fmla="*/ 878686 h 1092200"/>
                <a:gd name="T80" fmla="*/ 538410 w 1094721"/>
                <a:gd name="T81" fmla="*/ 881251 h 1092200"/>
                <a:gd name="T82" fmla="*/ 515183 w 1094721"/>
                <a:gd name="T83" fmla="*/ 927883 h 1092200"/>
                <a:gd name="T84" fmla="*/ 510042 w 1094721"/>
                <a:gd name="T85" fmla="*/ 930447 h 1092200"/>
                <a:gd name="T86" fmla="*/ 487672 w 1094721"/>
                <a:gd name="T87" fmla="*/ 946878 h 1092200"/>
                <a:gd name="T88" fmla="*/ 487407 w 1094721"/>
                <a:gd name="T89" fmla="*/ 1067759 h 1092200"/>
                <a:gd name="T90" fmla="*/ 608571 w 1094721"/>
                <a:gd name="T91" fmla="*/ 1068024 h 1092200"/>
                <a:gd name="T92" fmla="*/ 608837 w 1094721"/>
                <a:gd name="T93" fmla="*/ 947142 h 1092200"/>
                <a:gd name="T94" fmla="*/ 608571 w 1094721"/>
                <a:gd name="T95" fmla="*/ 946878 h 1092200"/>
                <a:gd name="T96" fmla="*/ 577443 w 1094721"/>
                <a:gd name="T97" fmla="*/ 926838 h 1092200"/>
                <a:gd name="T98" fmla="*/ 229794 w 1094721"/>
                <a:gd name="T99" fmla="*/ 498791 h 1092200"/>
                <a:gd name="T100" fmla="*/ 211707 w 1094721"/>
                <a:gd name="T101" fmla="*/ 535261 h 1092200"/>
                <a:gd name="T102" fmla="*/ 209993 w 1094721"/>
                <a:gd name="T103" fmla="*/ 535261 h 1092200"/>
                <a:gd name="T104" fmla="*/ 164586 w 1094721"/>
                <a:gd name="T105" fmla="*/ 514746 h 1092200"/>
                <a:gd name="T106" fmla="*/ 55510 w 1094721"/>
                <a:gd name="T107" fmla="*/ 464636 h 1092200"/>
                <a:gd name="T108" fmla="*/ 5285 w 1094721"/>
                <a:gd name="T109" fmla="*/ 573461 h 1092200"/>
                <a:gd name="T110" fmla="*/ 114361 w 1094721"/>
                <a:gd name="T111" fmla="*/ 623571 h 1092200"/>
                <a:gd name="T112" fmla="*/ 164015 w 1094721"/>
                <a:gd name="T113" fmla="*/ 574960 h 1092200"/>
                <a:gd name="T114" fmla="*/ 210469 w 1094721"/>
                <a:gd name="T115" fmla="*/ 554255 h 1092200"/>
                <a:gd name="T116" fmla="*/ 211897 w 1094721"/>
                <a:gd name="T117" fmla="*/ 554255 h 1092200"/>
                <a:gd name="T118" fmla="*/ 229794 w 1094721"/>
                <a:gd name="T119" fmla="*/ 589206 h 1092200"/>
                <a:gd name="T120" fmla="*/ 320395 w 1094721"/>
                <a:gd name="T121" fmla="*/ 589184 h 1092200"/>
                <a:gd name="T122" fmla="*/ 320373 w 1094721"/>
                <a:gd name="T123" fmla="*/ 498791 h 1092200"/>
                <a:gd name="T124" fmla="*/ 229794 w 1094721"/>
                <a:gd name="T125" fmla="*/ 498791 h 1092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721" h="109220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grpSp>
      <p:cxnSp>
        <p:nvCxnSpPr>
          <p:cNvPr id="18" name="Straight Connector 17"/>
          <p:cNvCxnSpPr>
            <a:cxnSpLocks/>
          </p:cNvCxnSpPr>
          <p:nvPr userDrawn="1"/>
        </p:nvCxnSpPr>
        <p:spPr bwMode="auto">
          <a:xfrm>
            <a:off x="2317750" y="2603500"/>
            <a:ext cx="11550650" cy="0"/>
          </a:xfrm>
          <a:prstGeom prst="line">
            <a:avLst/>
          </a:prstGeom>
          <a:noFill/>
          <a:ln w="19050" algn="ctr">
            <a:solidFill>
              <a:srgbClr val="169D95">
                <a:alpha val="43921"/>
              </a:srgbClr>
            </a:solidFill>
            <a:prstDash val="lgDash"/>
            <a:round/>
            <a:headEnd/>
            <a:tailEnd/>
          </a:ln>
          <a:extLst>
            <a:ext uri="{909E8E84-426E-40DD-AFC4-6F175D3DCCD1}">
              <a14:hiddenFill xmlns:a14="http://schemas.microsoft.com/office/drawing/2010/main">
                <a:noFill/>
              </a14:hiddenFill>
            </a:ext>
          </a:extLst>
        </p:spPr>
      </p:cxnSp>
      <p:grpSp>
        <p:nvGrpSpPr>
          <p:cNvPr id="19" name="Group 18"/>
          <p:cNvGrpSpPr>
            <a:grpSpLocks/>
          </p:cNvGrpSpPr>
          <p:nvPr userDrawn="1"/>
        </p:nvGrpSpPr>
        <p:grpSpPr bwMode="auto">
          <a:xfrm>
            <a:off x="10210800" y="4419600"/>
            <a:ext cx="5183188" cy="5172075"/>
            <a:chOff x="10363200" y="4648200"/>
            <a:chExt cx="5183333" cy="5171393"/>
          </a:xfrm>
        </p:grpSpPr>
        <p:sp>
          <p:nvSpPr>
            <p:cNvPr id="20" name="Freeform 19"/>
            <p:cNvSpPr>
              <a:spLocks/>
            </p:cNvSpPr>
            <p:nvPr/>
          </p:nvSpPr>
          <p:spPr bwMode="auto">
            <a:xfrm>
              <a:off x="11407384" y="5677701"/>
              <a:ext cx="811307" cy="764469"/>
            </a:xfrm>
            <a:custGeom>
              <a:avLst/>
              <a:gdLst>
                <a:gd name="T0" fmla="*/ 73552591 w 171347"/>
                <a:gd name="T1" fmla="*/ 73297011 h 161455"/>
                <a:gd name="T2" fmla="*/ 12655271 w 171347"/>
                <a:gd name="T3" fmla="*/ 73382992 h 161455"/>
                <a:gd name="T4" fmla="*/ 12569404 w 171347"/>
                <a:gd name="T5" fmla="*/ 12626170 h 161455"/>
                <a:gd name="T6" fmla="*/ 73466615 w 171347"/>
                <a:gd name="T7" fmla="*/ 12540710 h 161455"/>
                <a:gd name="T8" fmla="*/ 73552591 w 171347"/>
                <a:gd name="T9" fmla="*/ 12626170 h 161455"/>
                <a:gd name="T10" fmla="*/ 73552591 w 171347"/>
                <a:gd name="T11" fmla="*/ 73297011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1" name="Freeform 20"/>
            <p:cNvSpPr>
              <a:spLocks/>
            </p:cNvSpPr>
            <p:nvPr/>
          </p:nvSpPr>
          <p:spPr bwMode="auto">
            <a:xfrm>
              <a:off x="13698675" y="7961205"/>
              <a:ext cx="811307" cy="809436"/>
            </a:xfrm>
            <a:custGeom>
              <a:avLst/>
              <a:gdLst>
                <a:gd name="T0" fmla="*/ 12521629 w 171347"/>
                <a:gd name="T1" fmla="*/ 12673595 h 170953"/>
                <a:gd name="T2" fmla="*/ 73418840 w 171347"/>
                <a:gd name="T3" fmla="*/ 12492605 h 170953"/>
                <a:gd name="T4" fmla="*/ 73599830 w 171347"/>
                <a:gd name="T5" fmla="*/ 73248051 h 170953"/>
                <a:gd name="T6" fmla="*/ 12703046 w 171347"/>
                <a:gd name="T7" fmla="*/ 73428501 h 170953"/>
                <a:gd name="T8" fmla="*/ 12521629 w 171347"/>
                <a:gd name="T9" fmla="*/ 73248051 h 170953"/>
                <a:gd name="T10" fmla="*/ 12521629 w 171347"/>
                <a:gd name="T11" fmla="*/ 12673595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2" name="Freeform 21"/>
            <p:cNvSpPr>
              <a:spLocks/>
            </p:cNvSpPr>
            <p:nvPr/>
          </p:nvSpPr>
          <p:spPr bwMode="auto">
            <a:xfrm>
              <a:off x="13698232" y="5677701"/>
              <a:ext cx="811307" cy="764469"/>
            </a:xfrm>
            <a:custGeom>
              <a:avLst/>
              <a:gdLst>
                <a:gd name="T0" fmla="*/ 12569404 w 171347"/>
                <a:gd name="T1" fmla="*/ 12626170 h 161455"/>
                <a:gd name="T2" fmla="*/ 73466615 w 171347"/>
                <a:gd name="T3" fmla="*/ 12540710 h 161455"/>
                <a:gd name="T4" fmla="*/ 73552591 w 171347"/>
                <a:gd name="T5" fmla="*/ 73297011 h 161455"/>
                <a:gd name="T6" fmla="*/ 12655271 w 171347"/>
                <a:gd name="T7" fmla="*/ 73382992 h 161455"/>
                <a:gd name="T8" fmla="*/ 12569404 w 171347"/>
                <a:gd name="T9" fmla="*/ 73297011 h 161455"/>
                <a:gd name="T10" fmla="*/ 12569404 w 171347"/>
                <a:gd name="T11" fmla="*/ 12626170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3" name="Freeform 22"/>
            <p:cNvSpPr>
              <a:spLocks/>
            </p:cNvSpPr>
            <p:nvPr/>
          </p:nvSpPr>
          <p:spPr bwMode="auto">
            <a:xfrm>
              <a:off x="11409899" y="7961205"/>
              <a:ext cx="811307" cy="809436"/>
            </a:xfrm>
            <a:custGeom>
              <a:avLst/>
              <a:gdLst>
                <a:gd name="T0" fmla="*/ 12521629 w 171347"/>
                <a:gd name="T1" fmla="*/ 12673595 h 170953"/>
                <a:gd name="T2" fmla="*/ 73418840 w 171347"/>
                <a:gd name="T3" fmla="*/ 12492605 h 170953"/>
                <a:gd name="T4" fmla="*/ 73599830 w 171347"/>
                <a:gd name="T5" fmla="*/ 73248051 h 170953"/>
                <a:gd name="T6" fmla="*/ 12703046 w 171347"/>
                <a:gd name="T7" fmla="*/ 73428501 h 170953"/>
                <a:gd name="T8" fmla="*/ 12521629 w 171347"/>
                <a:gd name="T9" fmla="*/ 73248051 h 170953"/>
                <a:gd name="T10" fmla="*/ 12521629 w 171347"/>
                <a:gd name="T11" fmla="*/ 12673595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4" name="Freeform 23"/>
            <p:cNvSpPr>
              <a:spLocks/>
            </p:cNvSpPr>
            <p:nvPr/>
          </p:nvSpPr>
          <p:spPr bwMode="auto">
            <a:xfrm>
              <a:off x="12177353" y="6447341"/>
              <a:ext cx="1532463" cy="1528934"/>
            </a:xfrm>
            <a:custGeom>
              <a:avLst/>
              <a:gdLst>
                <a:gd name="T0" fmla="*/ 143437402 w 323656"/>
                <a:gd name="T1" fmla="*/ 121578788 h 322911"/>
                <a:gd name="T2" fmla="*/ 140758083 w 323656"/>
                <a:gd name="T3" fmla="*/ 121578788 h 322911"/>
                <a:gd name="T4" fmla="*/ 118462592 w 323656"/>
                <a:gd name="T5" fmla="*/ 112031822 h 322911"/>
                <a:gd name="T6" fmla="*/ 115927003 w 323656"/>
                <a:gd name="T7" fmla="*/ 109453977 h 322911"/>
                <a:gd name="T8" fmla="*/ 115927003 w 323656"/>
                <a:gd name="T9" fmla="*/ 54464432 h 322911"/>
                <a:gd name="T10" fmla="*/ 118701867 w 323656"/>
                <a:gd name="T11" fmla="*/ 51696048 h 322911"/>
                <a:gd name="T12" fmla="*/ 140662557 w 323656"/>
                <a:gd name="T13" fmla="*/ 42769835 h 322911"/>
                <a:gd name="T14" fmla="*/ 140949584 w 323656"/>
                <a:gd name="T15" fmla="*/ 42769835 h 322911"/>
                <a:gd name="T16" fmla="*/ 143820404 w 323656"/>
                <a:gd name="T17" fmla="*/ 42769835 h 322911"/>
                <a:gd name="T18" fmla="*/ 165254474 w 323656"/>
                <a:gd name="T19" fmla="*/ 21384659 h 322911"/>
                <a:gd name="T20" fmla="*/ 143820404 w 323656"/>
                <a:gd name="T21" fmla="*/ 0 h 322911"/>
                <a:gd name="T22" fmla="*/ 122385885 w 323656"/>
                <a:gd name="T23" fmla="*/ 21384659 h 322911"/>
                <a:gd name="T24" fmla="*/ 122385885 w 323656"/>
                <a:gd name="T25" fmla="*/ 24010255 h 322911"/>
                <a:gd name="T26" fmla="*/ 122385885 w 323656"/>
                <a:gd name="T27" fmla="*/ 24010255 h 322911"/>
                <a:gd name="T28" fmla="*/ 112817333 w 323656"/>
                <a:gd name="T29" fmla="*/ 46302182 h 322911"/>
                <a:gd name="T30" fmla="*/ 110233453 w 323656"/>
                <a:gd name="T31" fmla="*/ 48927242 h 322911"/>
                <a:gd name="T32" fmla="*/ 54877721 w 323656"/>
                <a:gd name="T33" fmla="*/ 49261503 h 322911"/>
                <a:gd name="T34" fmla="*/ 52006900 w 323656"/>
                <a:gd name="T35" fmla="*/ 46445373 h 322911"/>
                <a:gd name="T36" fmla="*/ 43060067 w 323656"/>
                <a:gd name="T37" fmla="*/ 24535482 h 322911"/>
                <a:gd name="T38" fmla="*/ 43060067 w 323656"/>
                <a:gd name="T39" fmla="*/ 24201221 h 322911"/>
                <a:gd name="T40" fmla="*/ 43060067 w 323656"/>
                <a:gd name="T41" fmla="*/ 21384659 h 322911"/>
                <a:gd name="T42" fmla="*/ 21625457 w 323656"/>
                <a:gd name="T43" fmla="*/ 0 h 322911"/>
                <a:gd name="T44" fmla="*/ 191501 w 323656"/>
                <a:gd name="T45" fmla="*/ 21385175 h 322911"/>
                <a:gd name="T46" fmla="*/ 21625457 w 323656"/>
                <a:gd name="T47" fmla="*/ 42769835 h 322911"/>
                <a:gd name="T48" fmla="*/ 21673772 w 323656"/>
                <a:gd name="T49" fmla="*/ 42769835 h 322911"/>
                <a:gd name="T50" fmla="*/ 24257135 w 323656"/>
                <a:gd name="T51" fmla="*/ 42769835 h 322911"/>
                <a:gd name="T52" fmla="*/ 24257135 w 323656"/>
                <a:gd name="T53" fmla="*/ 42769835 h 322911"/>
                <a:gd name="T54" fmla="*/ 46600377 w 323656"/>
                <a:gd name="T55" fmla="*/ 52316289 h 322911"/>
                <a:gd name="T56" fmla="*/ 49327471 w 323656"/>
                <a:gd name="T57" fmla="*/ 55085071 h 322911"/>
                <a:gd name="T58" fmla="*/ 49327471 w 323656"/>
                <a:gd name="T59" fmla="*/ 109692713 h 322911"/>
                <a:gd name="T60" fmla="*/ 46361125 w 323656"/>
                <a:gd name="T61" fmla="*/ 112699809 h 322911"/>
                <a:gd name="T62" fmla="*/ 24352661 w 323656"/>
                <a:gd name="T63" fmla="*/ 121626449 h 322911"/>
                <a:gd name="T64" fmla="*/ 24352661 w 323656"/>
                <a:gd name="T65" fmla="*/ 121626449 h 322911"/>
                <a:gd name="T66" fmla="*/ 21434496 w 323656"/>
                <a:gd name="T67" fmla="*/ 121626449 h 322911"/>
                <a:gd name="T68" fmla="*/ 0 w 323656"/>
                <a:gd name="T69" fmla="*/ 143011198 h 322911"/>
                <a:gd name="T70" fmla="*/ 21434496 w 323656"/>
                <a:gd name="T71" fmla="*/ 164395862 h 322911"/>
                <a:gd name="T72" fmla="*/ 42868585 w 323656"/>
                <a:gd name="T73" fmla="*/ 143011198 h 322911"/>
                <a:gd name="T74" fmla="*/ 42868585 w 323656"/>
                <a:gd name="T75" fmla="*/ 140433377 h 322911"/>
                <a:gd name="T76" fmla="*/ 42868585 w 323656"/>
                <a:gd name="T77" fmla="*/ 140433377 h 322911"/>
                <a:gd name="T78" fmla="*/ 52437563 w 323656"/>
                <a:gd name="T79" fmla="*/ 117855498 h 322911"/>
                <a:gd name="T80" fmla="*/ 55307958 w 323656"/>
                <a:gd name="T81" fmla="*/ 115038918 h 322911"/>
                <a:gd name="T82" fmla="*/ 110568657 w 323656"/>
                <a:gd name="T83" fmla="*/ 115038918 h 322911"/>
                <a:gd name="T84" fmla="*/ 113247574 w 323656"/>
                <a:gd name="T85" fmla="*/ 117712198 h 322911"/>
                <a:gd name="T86" fmla="*/ 122242698 w 323656"/>
                <a:gd name="T87" fmla="*/ 139622175 h 322911"/>
                <a:gd name="T88" fmla="*/ 122242698 w 323656"/>
                <a:gd name="T89" fmla="*/ 139955901 h 322911"/>
                <a:gd name="T90" fmla="*/ 122242698 w 323656"/>
                <a:gd name="T91" fmla="*/ 142772486 h 322911"/>
                <a:gd name="T92" fmla="*/ 143676678 w 323656"/>
                <a:gd name="T93" fmla="*/ 164157121 h 322911"/>
                <a:gd name="T94" fmla="*/ 165111169 w 323656"/>
                <a:gd name="T95" fmla="*/ 142772486 h 322911"/>
                <a:gd name="T96" fmla="*/ 143676678 w 323656"/>
                <a:gd name="T97" fmla="*/ 121387713 h 3229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3656" h="322911">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5" name="Freeform 24"/>
            <p:cNvSpPr>
              <a:spLocks/>
            </p:cNvSpPr>
            <p:nvPr/>
          </p:nvSpPr>
          <p:spPr bwMode="auto">
            <a:xfrm>
              <a:off x="10363200" y="4648200"/>
              <a:ext cx="5183333" cy="5171393"/>
            </a:xfrm>
            <a:custGeom>
              <a:avLst/>
              <a:gdLst>
                <a:gd name="T0" fmla="*/ 538436614 w 1094721"/>
                <a:gd name="T1" fmla="*/ 243149789 h 1092200"/>
                <a:gd name="T2" fmla="*/ 477674235 w 1094721"/>
                <a:gd name="T3" fmla="*/ 243149789 h 1092200"/>
                <a:gd name="T4" fmla="*/ 468105731 w 1094721"/>
                <a:gd name="T5" fmla="*/ 257899509 h 1092200"/>
                <a:gd name="T6" fmla="*/ 444709684 w 1094721"/>
                <a:gd name="T7" fmla="*/ 268305316 h 1092200"/>
                <a:gd name="T8" fmla="*/ 443992019 w 1094721"/>
                <a:gd name="T9" fmla="*/ 268305316 h 1092200"/>
                <a:gd name="T10" fmla="*/ 434949684 w 1094721"/>
                <a:gd name="T11" fmla="*/ 250739554 h 1092200"/>
                <a:gd name="T12" fmla="*/ 389413132 w 1094721"/>
                <a:gd name="T13" fmla="*/ 250750586 h 1092200"/>
                <a:gd name="T14" fmla="*/ 389424184 w 1094721"/>
                <a:gd name="T15" fmla="*/ 296181955 h 1092200"/>
                <a:gd name="T16" fmla="*/ 434949684 w 1094721"/>
                <a:gd name="T17" fmla="*/ 296181955 h 1092200"/>
                <a:gd name="T18" fmla="*/ 444039769 w 1094721"/>
                <a:gd name="T19" fmla="*/ 277900011 h 1092200"/>
                <a:gd name="T20" fmla="*/ 444948940 w 1094721"/>
                <a:gd name="T21" fmla="*/ 277900011 h 1092200"/>
                <a:gd name="T22" fmla="*/ 467770504 w 1094721"/>
                <a:gd name="T23" fmla="*/ 288210264 h 1092200"/>
                <a:gd name="T24" fmla="*/ 522709233 w 1094721"/>
                <a:gd name="T25" fmla="*/ 314417835 h 1092200"/>
                <a:gd name="T26" fmla="*/ 548977659 w 1094721"/>
                <a:gd name="T27" fmla="*/ 259605865 h 1092200"/>
                <a:gd name="T28" fmla="*/ 538484388 w 1094721"/>
                <a:gd name="T29" fmla="*/ 243197564 h 1092200"/>
                <a:gd name="T30" fmla="*/ 245104064 w 1094721"/>
                <a:gd name="T31" fmla="*/ 10638467 h 1092200"/>
                <a:gd name="T32" fmla="*/ 245325698 w 1094721"/>
                <a:gd name="T33" fmla="*/ 71393187 h 1092200"/>
                <a:gd name="T34" fmla="*/ 260701213 w 1094721"/>
                <a:gd name="T35" fmla="*/ 81188844 h 1092200"/>
                <a:gd name="T36" fmla="*/ 270748665 w 1094721"/>
                <a:gd name="T37" fmla="*/ 104244521 h 1092200"/>
                <a:gd name="T38" fmla="*/ 270748665 w 1094721"/>
                <a:gd name="T39" fmla="*/ 105342208 h 1092200"/>
                <a:gd name="T40" fmla="*/ 252759123 w 1094721"/>
                <a:gd name="T41" fmla="*/ 114363813 h 1092200"/>
                <a:gd name="T42" fmla="*/ 252770155 w 1094721"/>
                <a:gd name="T43" fmla="*/ 159795296 h 1092200"/>
                <a:gd name="T44" fmla="*/ 298306820 w 1094721"/>
                <a:gd name="T45" fmla="*/ 159784244 h 1092200"/>
                <a:gd name="T46" fmla="*/ 298306820 w 1094721"/>
                <a:gd name="T47" fmla="*/ 114363813 h 1092200"/>
                <a:gd name="T48" fmla="*/ 280364939 w 1094721"/>
                <a:gd name="T49" fmla="*/ 105342208 h 1092200"/>
                <a:gd name="T50" fmla="*/ 280364939 w 1094721"/>
                <a:gd name="T51" fmla="*/ 104053560 h 1092200"/>
                <a:gd name="T52" fmla="*/ 292087096 w 1094721"/>
                <a:gd name="T53" fmla="*/ 80568608 h 1092200"/>
                <a:gd name="T54" fmla="*/ 294622704 w 1094721"/>
                <a:gd name="T55" fmla="*/ 79279443 h 1092200"/>
                <a:gd name="T56" fmla="*/ 305914104 w 1094721"/>
                <a:gd name="T57" fmla="*/ 71260512 h 1092200"/>
                <a:gd name="T58" fmla="*/ 301882768 w 1094721"/>
                <a:gd name="T59" fmla="*/ 10638467 h 1092200"/>
                <a:gd name="T60" fmla="*/ 245151839 w 1094721"/>
                <a:gd name="T61" fmla="*/ 10638467 h 1092200"/>
                <a:gd name="T62" fmla="*/ 290221004 w 1094721"/>
                <a:gd name="T63" fmla="*/ 465827680 h 1092200"/>
                <a:gd name="T64" fmla="*/ 280221753 w 1094721"/>
                <a:gd name="T65" fmla="*/ 442676994 h 1092200"/>
                <a:gd name="T66" fmla="*/ 280221753 w 1094721"/>
                <a:gd name="T67" fmla="*/ 441626541 h 1092200"/>
                <a:gd name="T68" fmla="*/ 298259045 w 1094721"/>
                <a:gd name="T69" fmla="*/ 432604936 h 1092200"/>
                <a:gd name="T70" fmla="*/ 298315319 w 1094721"/>
                <a:gd name="T71" fmla="*/ 387106171 h 1092200"/>
                <a:gd name="T72" fmla="*/ 252711349 w 1094721"/>
                <a:gd name="T73" fmla="*/ 387049902 h 1092200"/>
                <a:gd name="T74" fmla="*/ 252654564 w 1094721"/>
                <a:gd name="T75" fmla="*/ 432548686 h 1092200"/>
                <a:gd name="T76" fmla="*/ 252711349 w 1094721"/>
                <a:gd name="T77" fmla="*/ 432604936 h 1092200"/>
                <a:gd name="T78" fmla="*/ 270604939 w 1094721"/>
                <a:gd name="T79" fmla="*/ 441626541 h 1092200"/>
                <a:gd name="T80" fmla="*/ 270604939 w 1094721"/>
                <a:gd name="T81" fmla="*/ 442915729 h 1092200"/>
                <a:gd name="T82" fmla="*/ 258931073 w 1094721"/>
                <a:gd name="T83" fmla="*/ 466352906 h 1092200"/>
                <a:gd name="T84" fmla="*/ 256347178 w 1094721"/>
                <a:gd name="T85" fmla="*/ 467641555 h 1092200"/>
                <a:gd name="T86" fmla="*/ 245104064 w 1094721"/>
                <a:gd name="T87" fmla="*/ 475899737 h 1092200"/>
                <a:gd name="T88" fmla="*/ 244970849 w 1094721"/>
                <a:gd name="T89" fmla="*/ 536654457 h 1092200"/>
                <a:gd name="T90" fmla="*/ 305865927 w 1094721"/>
                <a:gd name="T91" fmla="*/ 536787577 h 1092200"/>
                <a:gd name="T92" fmla="*/ 305999568 w 1094721"/>
                <a:gd name="T93" fmla="*/ 476032431 h 1092200"/>
                <a:gd name="T94" fmla="*/ 305865927 w 1094721"/>
                <a:gd name="T95" fmla="*/ 475899737 h 1092200"/>
                <a:gd name="T96" fmla="*/ 290221004 w 1094721"/>
                <a:gd name="T97" fmla="*/ 465827680 h 1092200"/>
                <a:gd name="T98" fmla="*/ 115494541 w 1094721"/>
                <a:gd name="T99" fmla="*/ 250691779 h 1092200"/>
                <a:gd name="T100" fmla="*/ 106404011 w 1094721"/>
                <a:gd name="T101" fmla="*/ 269021617 h 1092200"/>
                <a:gd name="T102" fmla="*/ 105542501 w 1094721"/>
                <a:gd name="T103" fmla="*/ 269021617 h 1092200"/>
                <a:gd name="T104" fmla="*/ 82720961 w 1094721"/>
                <a:gd name="T105" fmla="*/ 258710710 h 1092200"/>
                <a:gd name="T106" fmla="*/ 27899324 w 1094721"/>
                <a:gd name="T107" fmla="*/ 233525477 h 1092200"/>
                <a:gd name="T108" fmla="*/ 2656285 w 1094721"/>
                <a:gd name="T109" fmla="*/ 288220780 h 1092200"/>
                <a:gd name="T110" fmla="*/ 57477808 w 1094721"/>
                <a:gd name="T111" fmla="*/ 313406032 h 1092200"/>
                <a:gd name="T112" fmla="*/ 82433930 w 1094721"/>
                <a:gd name="T113" fmla="*/ 288974226 h 1092200"/>
                <a:gd name="T114" fmla="*/ 105781776 w 1094721"/>
                <a:gd name="T115" fmla="*/ 278567908 h 1092200"/>
                <a:gd name="T116" fmla="*/ 106499446 w 1094721"/>
                <a:gd name="T117" fmla="*/ 278567908 h 1092200"/>
                <a:gd name="T118" fmla="*/ 115494541 w 1094721"/>
                <a:gd name="T119" fmla="*/ 296134295 h 1092200"/>
                <a:gd name="T120" fmla="*/ 161030558 w 1094721"/>
                <a:gd name="T121" fmla="*/ 296123154 h 1092200"/>
                <a:gd name="T122" fmla="*/ 161019506 w 1094721"/>
                <a:gd name="T123" fmla="*/ 250691779 h 1092200"/>
                <a:gd name="T124" fmla="*/ 115494541 w 1094721"/>
                <a:gd name="T125" fmla="*/ 250691779 h 1092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721" h="109220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grpSp>
      <p:sp>
        <p:nvSpPr>
          <p:cNvPr id="5123" name="Rectangle 3"/>
          <p:cNvSpPr>
            <a:spLocks noGrp="1" noChangeArrowheads="1"/>
          </p:cNvSpPr>
          <p:nvPr>
            <p:ph type="ctrTitle"/>
          </p:nvPr>
        </p:nvSpPr>
        <p:spPr>
          <a:xfrm>
            <a:off x="2286000" y="2819400"/>
            <a:ext cx="11506200" cy="2806787"/>
          </a:xfrm>
          <a:prstGeom prst="rect">
            <a:avLst/>
          </a:prstGeom>
        </p:spPr>
        <p:txBody>
          <a:bodyPr/>
          <a:lstStyle>
            <a:lvl1pPr algn="l">
              <a:defRPr sz="4600">
                <a:solidFill>
                  <a:srgbClr val="1086B9"/>
                </a:solidFill>
              </a:defRPr>
            </a:lvl1pPr>
          </a:lstStyle>
          <a:p>
            <a:r>
              <a:rPr lang="en-US" dirty="0"/>
              <a:t>Click to edit Master title style</a:t>
            </a:r>
          </a:p>
        </p:txBody>
      </p:sp>
      <p:sp>
        <p:nvSpPr>
          <p:cNvPr id="5124" name="Rectangle 4"/>
          <p:cNvSpPr>
            <a:spLocks noGrp="1" noChangeArrowheads="1"/>
          </p:cNvSpPr>
          <p:nvPr>
            <p:ph type="subTitle" idx="1"/>
          </p:nvPr>
        </p:nvSpPr>
        <p:spPr>
          <a:xfrm>
            <a:off x="2286000" y="5715000"/>
            <a:ext cx="11506200" cy="1676400"/>
          </a:xfrm>
        </p:spPr>
        <p:txBody>
          <a:bodyPr/>
          <a:lstStyle>
            <a:lvl1pPr marL="0" indent="0" algn="l">
              <a:spcBef>
                <a:spcPts val="0"/>
              </a:spcBef>
              <a:buFontTx/>
              <a:buNone/>
              <a:defRPr sz="3000"/>
            </a:lvl1pPr>
          </a:lstStyle>
          <a:p>
            <a:r>
              <a:rPr lang="en-US" dirty="0"/>
              <a:t>Click to edit Master subtitle style</a:t>
            </a:r>
          </a:p>
        </p:txBody>
      </p:sp>
    </p:spTree>
    <p:extLst>
      <p:ext uri="{BB962C8B-B14F-4D97-AF65-F5344CB8AC3E}">
        <p14:creationId xmlns:p14="http://schemas.microsoft.com/office/powerpoint/2010/main" val="44649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Graphic 2"/>
          <p:cNvGrpSpPr>
            <a:grpSpLocks/>
          </p:cNvGrpSpPr>
          <p:nvPr userDrawn="1"/>
        </p:nvGrpSpPr>
        <p:grpSpPr bwMode="auto">
          <a:xfrm>
            <a:off x="838200" y="7678738"/>
            <a:ext cx="1571625" cy="322262"/>
            <a:chOff x="914400" y="914400"/>
            <a:chExt cx="5321300" cy="1092200"/>
          </a:xfrm>
        </p:grpSpPr>
        <p:sp>
          <p:nvSpPr>
            <p:cNvPr id="7" name="Freeform 4"/>
            <p:cNvSpPr>
              <a:spLocks/>
            </p:cNvSpPr>
            <p:nvPr/>
          </p:nvSpPr>
          <p:spPr bwMode="auto">
            <a:xfrm>
              <a:off x="2087546" y="1045084"/>
              <a:ext cx="694910" cy="769289"/>
            </a:xfrm>
            <a:custGeom>
              <a:avLst/>
              <a:gdLst>
                <a:gd name="T0" fmla="*/ 296922 w 694910"/>
                <a:gd name="T1" fmla="*/ 735103 h 769288"/>
                <a:gd name="T2" fmla="*/ 4298 w 694910"/>
                <a:gd name="T3" fmla="*/ 61639 h 769288"/>
                <a:gd name="T4" fmla="*/ 15 w 694910"/>
                <a:gd name="T5" fmla="*/ 42644 h 769288"/>
                <a:gd name="T6" fmla="*/ 43327 w 694910"/>
                <a:gd name="T7" fmla="*/ 475 h 769288"/>
                <a:gd name="T8" fmla="*/ 87783 w 694910"/>
                <a:gd name="T9" fmla="*/ 32956 h 769288"/>
                <a:gd name="T10" fmla="*/ 349945 w 694910"/>
                <a:gd name="T11" fmla="*/ 659788 h 769288"/>
                <a:gd name="T12" fmla="*/ 613249 w 694910"/>
                <a:gd name="T13" fmla="*/ 30297 h 769288"/>
                <a:gd name="T14" fmla="*/ 655515 w 694910"/>
                <a:gd name="T15" fmla="*/ 0 h 769288"/>
                <a:gd name="T16" fmla="*/ 697781 w 694910"/>
                <a:gd name="T17" fmla="*/ 41124 h 769288"/>
                <a:gd name="T18" fmla="*/ 694544 w 694910"/>
                <a:gd name="T19" fmla="*/ 58409 h 769288"/>
                <a:gd name="T20" fmla="*/ 400873 w 694910"/>
                <a:gd name="T21" fmla="*/ 735103 h 769288"/>
                <a:gd name="T22" fmla="*/ 351087 w 694910"/>
                <a:gd name="T23" fmla="*/ 770813 h 769288"/>
                <a:gd name="T24" fmla="*/ 346708 w 694910"/>
                <a:gd name="T25" fmla="*/ 770813 h 769288"/>
                <a:gd name="T26" fmla="*/ 296922 w 694910"/>
                <a:gd name="T27" fmla="*/ 735103 h 769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94910" h="769288">
                  <a:moveTo>
                    <a:pt x="296922" y="735099"/>
                  </a:moveTo>
                  <a:lnTo>
                    <a:pt x="4298" y="61639"/>
                  </a:lnTo>
                  <a:cubicBezTo>
                    <a:pt x="1308" y="55761"/>
                    <a:pt x="-164" y="49232"/>
                    <a:pt x="15" y="42644"/>
                  </a:cubicBezTo>
                  <a:cubicBezTo>
                    <a:pt x="970" y="19357"/>
                    <a:pt x="19970" y="859"/>
                    <a:pt x="43327" y="475"/>
                  </a:cubicBezTo>
                  <a:cubicBezTo>
                    <a:pt x="63560" y="774"/>
                    <a:pt x="81391" y="13802"/>
                    <a:pt x="87783" y="32956"/>
                  </a:cubicBezTo>
                  <a:lnTo>
                    <a:pt x="349945" y="659784"/>
                  </a:lnTo>
                  <a:lnTo>
                    <a:pt x="613249" y="30297"/>
                  </a:lnTo>
                  <a:cubicBezTo>
                    <a:pt x="620644" y="13182"/>
                    <a:pt x="636898" y="1532"/>
                    <a:pt x="655515" y="0"/>
                  </a:cubicBezTo>
                  <a:cubicBezTo>
                    <a:pt x="678496" y="-108"/>
                    <a:pt x="697313" y="18201"/>
                    <a:pt x="697781" y="41124"/>
                  </a:cubicBezTo>
                  <a:cubicBezTo>
                    <a:pt x="697866" y="47043"/>
                    <a:pt x="696766" y="52920"/>
                    <a:pt x="694544" y="58409"/>
                  </a:cubicBezTo>
                  <a:lnTo>
                    <a:pt x="400873" y="735099"/>
                  </a:lnTo>
                  <a:cubicBezTo>
                    <a:pt x="391354" y="756753"/>
                    <a:pt x="375933" y="770809"/>
                    <a:pt x="351087" y="770809"/>
                  </a:cubicBezTo>
                  <a:lnTo>
                    <a:pt x="346708" y="770809"/>
                  </a:lnTo>
                  <a:cubicBezTo>
                    <a:pt x="324025" y="771196"/>
                    <a:pt x="303780" y="756674"/>
                    <a:pt x="296922" y="73509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8" name="Freeform 5"/>
            <p:cNvSpPr>
              <a:spLocks/>
            </p:cNvSpPr>
            <p:nvPr/>
          </p:nvSpPr>
          <p:spPr bwMode="auto">
            <a:xfrm>
              <a:off x="2934971" y="1045654"/>
              <a:ext cx="85674" cy="759791"/>
            </a:xfrm>
            <a:custGeom>
              <a:avLst/>
              <a:gdLst>
                <a:gd name="T0" fmla="*/ 0 w 85673"/>
                <a:gd name="T1" fmla="*/ 42738 h 759791"/>
                <a:gd name="T2" fmla="*/ 42841 w 85673"/>
                <a:gd name="T3" fmla="*/ 0 h 759791"/>
                <a:gd name="T4" fmla="*/ 85678 w 85673"/>
                <a:gd name="T5" fmla="*/ 42738 h 759791"/>
                <a:gd name="T6" fmla="*/ 85678 w 85673"/>
                <a:gd name="T7" fmla="*/ 723701 h 759791"/>
                <a:gd name="T8" fmla="*/ 42841 w 85673"/>
                <a:gd name="T9" fmla="*/ 766440 h 759791"/>
                <a:gd name="T10" fmla="*/ 0 w 85673"/>
                <a:gd name="T11" fmla="*/ 723701 h 7597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673" h="759791">
                  <a:moveTo>
                    <a:pt x="0" y="42738"/>
                  </a:moveTo>
                  <a:cubicBezTo>
                    <a:pt x="0" y="19135"/>
                    <a:pt x="19179" y="0"/>
                    <a:pt x="42837" y="0"/>
                  </a:cubicBezTo>
                  <a:cubicBezTo>
                    <a:pt x="66495" y="0"/>
                    <a:pt x="85674" y="19135"/>
                    <a:pt x="85674" y="42738"/>
                  </a:cubicBezTo>
                  <a:lnTo>
                    <a:pt x="85674" y="723701"/>
                  </a:lnTo>
                  <a:cubicBezTo>
                    <a:pt x="85674" y="747305"/>
                    <a:pt x="66495" y="766440"/>
                    <a:pt x="42837" y="766440"/>
                  </a:cubicBezTo>
                  <a:cubicBezTo>
                    <a:pt x="19179" y="766440"/>
                    <a:pt x="0" y="747305"/>
                    <a:pt x="0" y="723701"/>
                  </a:cubicBezTo>
                  <a:lnTo>
                    <a:pt x="0" y="42738"/>
                  </a:ln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9" name="Freeform 6"/>
            <p:cNvSpPr>
              <a:spLocks/>
            </p:cNvSpPr>
            <p:nvPr/>
          </p:nvSpPr>
          <p:spPr bwMode="auto">
            <a:xfrm>
              <a:off x="3180364" y="1039576"/>
              <a:ext cx="561640" cy="769289"/>
            </a:xfrm>
            <a:custGeom>
              <a:avLst/>
              <a:gdLst>
                <a:gd name="T0" fmla="*/ 16293 w 561639"/>
                <a:gd name="T1" fmla="*/ 676883 h 769288"/>
                <a:gd name="T2" fmla="*/ 15 w 561639"/>
                <a:gd name="T3" fmla="*/ 644402 h 769288"/>
                <a:gd name="T4" fmla="*/ 40750 w 561639"/>
                <a:gd name="T5" fmla="*/ 602240 h 769288"/>
                <a:gd name="T6" fmla="*/ 41234 w 561639"/>
                <a:gd name="T7" fmla="*/ 602234 h 769288"/>
                <a:gd name="T8" fmla="*/ 67222 w 561639"/>
                <a:gd name="T9" fmla="*/ 611731 h 769288"/>
                <a:gd name="T10" fmla="*/ 306732 w 561639"/>
                <a:gd name="T11" fmla="*/ 701956 h 769288"/>
                <a:gd name="T12" fmla="*/ 475795 w 561639"/>
                <a:gd name="T13" fmla="*/ 573267 h 769288"/>
                <a:gd name="T14" fmla="*/ 475795 w 561639"/>
                <a:gd name="T15" fmla="*/ 570892 h 769288"/>
                <a:gd name="T16" fmla="*/ 278551 w 561639"/>
                <a:gd name="T17" fmla="*/ 427102 h 769288"/>
                <a:gd name="T18" fmla="*/ 24004 w 561639"/>
                <a:gd name="T19" fmla="*/ 208658 h 769288"/>
                <a:gd name="T20" fmla="*/ 24004 w 561639"/>
                <a:gd name="T21" fmla="*/ 206473 h 769288"/>
                <a:gd name="T22" fmla="*/ 273124 w 561639"/>
                <a:gd name="T23" fmla="*/ 0 h 769288"/>
                <a:gd name="T24" fmla="*/ 514824 w 561639"/>
                <a:gd name="T25" fmla="*/ 74650 h 769288"/>
                <a:gd name="T26" fmla="*/ 533196 w 561639"/>
                <a:gd name="T27" fmla="*/ 109220 h 769288"/>
                <a:gd name="T28" fmla="*/ 492263 w 561639"/>
                <a:gd name="T29" fmla="*/ 150249 h 769288"/>
                <a:gd name="T30" fmla="*/ 492073 w 561639"/>
                <a:gd name="T31" fmla="*/ 150249 h 769288"/>
                <a:gd name="T32" fmla="*/ 467132 w 561639"/>
                <a:gd name="T33" fmla="*/ 142746 h 769288"/>
                <a:gd name="T34" fmla="*/ 271030 w 561639"/>
                <a:gd name="T35" fmla="*/ 76264 h 769288"/>
                <a:gd name="T36" fmla="*/ 109202 w 561639"/>
                <a:gd name="T37" fmla="*/ 198496 h 769288"/>
                <a:gd name="T38" fmla="*/ 109202 w 561639"/>
                <a:gd name="T39" fmla="*/ 200585 h 769288"/>
                <a:gd name="T40" fmla="*/ 315013 w 561639"/>
                <a:gd name="T41" fmla="*/ 347605 h 769288"/>
                <a:gd name="T42" fmla="*/ 562516 w 561639"/>
                <a:gd name="T43" fmla="*/ 561680 h 769288"/>
                <a:gd name="T44" fmla="*/ 562516 w 561639"/>
                <a:gd name="T45" fmla="*/ 563864 h 769288"/>
                <a:gd name="T46" fmla="*/ 303495 w 561639"/>
                <a:gd name="T47" fmla="*/ 777935 h 769288"/>
                <a:gd name="T48" fmla="*/ 16293 w 561639"/>
                <a:gd name="T49" fmla="*/ 676883 h 769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1639" h="769288">
                  <a:moveTo>
                    <a:pt x="16293" y="676879"/>
                  </a:moveTo>
                  <a:cubicBezTo>
                    <a:pt x="5763" y="669450"/>
                    <a:pt x="-346" y="657260"/>
                    <a:pt x="15" y="644398"/>
                  </a:cubicBezTo>
                  <a:cubicBezTo>
                    <a:pt x="-406" y="621533"/>
                    <a:pt x="17832" y="602656"/>
                    <a:pt x="40750" y="602236"/>
                  </a:cubicBezTo>
                  <a:cubicBezTo>
                    <a:pt x="40911" y="602233"/>
                    <a:pt x="41072" y="602231"/>
                    <a:pt x="41234" y="602230"/>
                  </a:cubicBezTo>
                  <a:cubicBezTo>
                    <a:pt x="50784" y="602031"/>
                    <a:pt x="60060" y="605421"/>
                    <a:pt x="67222" y="611727"/>
                  </a:cubicBezTo>
                  <a:cubicBezTo>
                    <a:pt x="138712" y="672510"/>
                    <a:pt x="210202" y="701952"/>
                    <a:pt x="306728" y="701952"/>
                  </a:cubicBezTo>
                  <a:cubicBezTo>
                    <a:pt x="408585" y="701952"/>
                    <a:pt x="475791" y="647817"/>
                    <a:pt x="475791" y="573263"/>
                  </a:cubicBezTo>
                  <a:lnTo>
                    <a:pt x="475791" y="570888"/>
                  </a:lnTo>
                  <a:cubicBezTo>
                    <a:pt x="475791" y="500608"/>
                    <a:pt x="437714" y="460623"/>
                    <a:pt x="278551" y="427098"/>
                  </a:cubicBezTo>
                  <a:cubicBezTo>
                    <a:pt x="104157" y="389108"/>
                    <a:pt x="24004" y="333074"/>
                    <a:pt x="24004" y="208658"/>
                  </a:cubicBezTo>
                  <a:lnTo>
                    <a:pt x="24004" y="206473"/>
                  </a:lnTo>
                  <a:cubicBezTo>
                    <a:pt x="24004" y="87566"/>
                    <a:pt x="128716" y="0"/>
                    <a:pt x="273124" y="0"/>
                  </a:cubicBezTo>
                  <a:cubicBezTo>
                    <a:pt x="372887" y="0"/>
                    <a:pt x="445424" y="24883"/>
                    <a:pt x="514820" y="74650"/>
                  </a:cubicBezTo>
                  <a:cubicBezTo>
                    <a:pt x="526052" y="82650"/>
                    <a:pt x="532857" y="95455"/>
                    <a:pt x="533192" y="109220"/>
                  </a:cubicBezTo>
                  <a:cubicBezTo>
                    <a:pt x="533245" y="131827"/>
                    <a:pt x="514918" y="150196"/>
                    <a:pt x="492259" y="150249"/>
                  </a:cubicBezTo>
                  <a:cubicBezTo>
                    <a:pt x="492195" y="150249"/>
                    <a:pt x="492132" y="150249"/>
                    <a:pt x="492069" y="150249"/>
                  </a:cubicBezTo>
                  <a:cubicBezTo>
                    <a:pt x="483148" y="150603"/>
                    <a:pt x="474365" y="147961"/>
                    <a:pt x="467128" y="142746"/>
                  </a:cubicBezTo>
                  <a:cubicBezTo>
                    <a:pt x="411067" y="99305"/>
                    <a:pt x="342013" y="75894"/>
                    <a:pt x="271030" y="76264"/>
                  </a:cubicBezTo>
                  <a:cubicBezTo>
                    <a:pt x="172410" y="76264"/>
                    <a:pt x="109202" y="130399"/>
                    <a:pt x="109202" y="198496"/>
                  </a:cubicBezTo>
                  <a:lnTo>
                    <a:pt x="109202" y="200585"/>
                  </a:lnTo>
                  <a:cubicBezTo>
                    <a:pt x="109202" y="272005"/>
                    <a:pt x="148231" y="311989"/>
                    <a:pt x="315009" y="347605"/>
                  </a:cubicBezTo>
                  <a:cubicBezTo>
                    <a:pt x="484073" y="384359"/>
                    <a:pt x="562512" y="445998"/>
                    <a:pt x="562512" y="561676"/>
                  </a:cubicBezTo>
                  <a:lnTo>
                    <a:pt x="562512" y="563860"/>
                  </a:lnTo>
                  <a:cubicBezTo>
                    <a:pt x="562512" y="693595"/>
                    <a:pt x="454087" y="777931"/>
                    <a:pt x="303491" y="777931"/>
                  </a:cubicBezTo>
                  <a:cubicBezTo>
                    <a:pt x="198804" y="779123"/>
                    <a:pt x="97070" y="743327"/>
                    <a:pt x="16293" y="67687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0" name="Freeform 7"/>
            <p:cNvSpPr>
              <a:spLocks/>
            </p:cNvSpPr>
            <p:nvPr/>
          </p:nvSpPr>
          <p:spPr bwMode="auto">
            <a:xfrm>
              <a:off x="3918127" y="1040050"/>
              <a:ext cx="533082" cy="759791"/>
            </a:xfrm>
            <a:custGeom>
              <a:avLst/>
              <a:gdLst>
                <a:gd name="T0" fmla="*/ 20561 w 533081"/>
                <a:gd name="T1" fmla="*/ 685332 h 759791"/>
                <a:gd name="T2" fmla="*/ 278729 w 533081"/>
                <a:gd name="T3" fmla="*/ 457964 h 759791"/>
                <a:gd name="T4" fmla="*/ 436465 w 533081"/>
                <a:gd name="T5" fmla="*/ 220529 h 759791"/>
                <a:gd name="T6" fmla="*/ 284156 w 533081"/>
                <a:gd name="T7" fmla="*/ 76169 h 759791"/>
                <a:gd name="T8" fmla="*/ 96145 w 533081"/>
                <a:gd name="T9" fmla="*/ 186054 h 759791"/>
                <a:gd name="T10" fmla="*/ 64826 w 533081"/>
                <a:gd name="T11" fmla="*/ 201155 h 759791"/>
                <a:gd name="T12" fmla="*/ 25892 w 533081"/>
                <a:gd name="T13" fmla="*/ 162691 h 759791"/>
                <a:gd name="T14" fmla="*/ 25892 w 533081"/>
                <a:gd name="T15" fmla="*/ 162690 h 759791"/>
                <a:gd name="T16" fmla="*/ 34555 w 533081"/>
                <a:gd name="T17" fmla="*/ 139042 h 759791"/>
                <a:gd name="T18" fmla="*/ 290533 w 533081"/>
                <a:gd name="T19" fmla="*/ 0 h 759791"/>
                <a:gd name="T20" fmla="*/ 524994 w 533081"/>
                <a:gd name="T21" fmla="*/ 213406 h 759791"/>
                <a:gd name="T22" fmla="*/ 524994 w 533081"/>
                <a:gd name="T23" fmla="*/ 215496 h 759791"/>
                <a:gd name="T24" fmla="*/ 333751 w 533081"/>
                <a:gd name="T25" fmla="*/ 508585 h 759791"/>
                <a:gd name="T26" fmla="*/ 131842 w 533081"/>
                <a:gd name="T27" fmla="*/ 687516 h 759791"/>
                <a:gd name="T28" fmla="*/ 498055 w 533081"/>
                <a:gd name="T29" fmla="*/ 687516 h 759791"/>
                <a:gd name="T30" fmla="*/ 538866 w 533081"/>
                <a:gd name="T31" fmla="*/ 724393 h 759791"/>
                <a:gd name="T32" fmla="*/ 501904 w 533081"/>
                <a:gd name="T33" fmla="*/ 765110 h 759791"/>
                <a:gd name="T34" fmla="*/ 498055 w 533081"/>
                <a:gd name="T35" fmla="*/ 765110 h 759791"/>
                <a:gd name="T36" fmla="*/ 43218 w 533081"/>
                <a:gd name="T37" fmla="*/ 765110 h 759791"/>
                <a:gd name="T38" fmla="*/ 123 w 533081"/>
                <a:gd name="T39" fmla="*/ 728383 h 759791"/>
                <a:gd name="T40" fmla="*/ 0 w 533081"/>
                <a:gd name="T41" fmla="*/ 725221 h 759791"/>
                <a:gd name="T42" fmla="*/ 20562 w 533081"/>
                <a:gd name="T43" fmla="*/ 685332 h 7597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3081" h="759791">
                  <a:moveTo>
                    <a:pt x="20561" y="685332"/>
                  </a:moveTo>
                  <a:lnTo>
                    <a:pt x="278725" y="457964"/>
                  </a:lnTo>
                  <a:cubicBezTo>
                    <a:pt x="395432" y="354538"/>
                    <a:pt x="436461" y="296509"/>
                    <a:pt x="436461" y="220529"/>
                  </a:cubicBezTo>
                  <a:cubicBezTo>
                    <a:pt x="436461" y="132204"/>
                    <a:pt x="366208" y="76169"/>
                    <a:pt x="284152" y="76169"/>
                  </a:cubicBezTo>
                  <a:cubicBezTo>
                    <a:pt x="204189" y="76169"/>
                    <a:pt x="150215" y="114918"/>
                    <a:pt x="96145" y="186054"/>
                  </a:cubicBezTo>
                  <a:cubicBezTo>
                    <a:pt x="88754" y="195829"/>
                    <a:pt x="77095" y="201451"/>
                    <a:pt x="64826" y="201155"/>
                  </a:cubicBezTo>
                  <a:cubicBezTo>
                    <a:pt x="43429" y="201260"/>
                    <a:pt x="25998" y="184039"/>
                    <a:pt x="25892" y="162691"/>
                  </a:cubicBezTo>
                  <a:cubicBezTo>
                    <a:pt x="25892" y="162691"/>
                    <a:pt x="25892" y="162691"/>
                    <a:pt x="25892" y="162690"/>
                  </a:cubicBezTo>
                  <a:cubicBezTo>
                    <a:pt x="26002" y="154054"/>
                    <a:pt x="29057" y="145713"/>
                    <a:pt x="34555" y="139042"/>
                  </a:cubicBezTo>
                  <a:cubicBezTo>
                    <a:pt x="97192" y="51761"/>
                    <a:pt x="166302" y="0"/>
                    <a:pt x="290529" y="0"/>
                  </a:cubicBezTo>
                  <a:cubicBezTo>
                    <a:pt x="426656" y="0"/>
                    <a:pt x="524990" y="90510"/>
                    <a:pt x="524990" y="213406"/>
                  </a:cubicBezTo>
                  <a:lnTo>
                    <a:pt x="524990" y="215496"/>
                  </a:lnTo>
                  <a:cubicBezTo>
                    <a:pt x="524990" y="325476"/>
                    <a:pt x="466637" y="393287"/>
                    <a:pt x="333747" y="508585"/>
                  </a:cubicBezTo>
                  <a:lnTo>
                    <a:pt x="131842" y="687516"/>
                  </a:lnTo>
                  <a:lnTo>
                    <a:pt x="498051" y="687516"/>
                  </a:lnTo>
                  <a:cubicBezTo>
                    <a:pt x="519527" y="686456"/>
                    <a:pt x="537799" y="702966"/>
                    <a:pt x="538862" y="724393"/>
                  </a:cubicBezTo>
                  <a:cubicBezTo>
                    <a:pt x="539925" y="745820"/>
                    <a:pt x="523376" y="764049"/>
                    <a:pt x="501900" y="765110"/>
                  </a:cubicBezTo>
                  <a:cubicBezTo>
                    <a:pt x="500618" y="765173"/>
                    <a:pt x="499333" y="765173"/>
                    <a:pt x="498051" y="765110"/>
                  </a:cubicBezTo>
                  <a:lnTo>
                    <a:pt x="43218" y="765110"/>
                  </a:lnTo>
                  <a:cubicBezTo>
                    <a:pt x="21152" y="766841"/>
                    <a:pt x="1858" y="750398"/>
                    <a:pt x="123" y="728383"/>
                  </a:cubicBezTo>
                  <a:cubicBezTo>
                    <a:pt x="40" y="727331"/>
                    <a:pt x="-1" y="726276"/>
                    <a:pt x="0" y="725221"/>
                  </a:cubicBezTo>
                  <a:cubicBezTo>
                    <a:pt x="-5" y="709392"/>
                    <a:pt x="7653" y="694535"/>
                    <a:pt x="20562" y="685332"/>
                  </a:cubicBezTo>
                  <a:lnTo>
                    <a:pt x="20561" y="685332"/>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1" name="Freeform 8"/>
            <p:cNvSpPr>
              <a:spLocks/>
            </p:cNvSpPr>
            <p:nvPr/>
          </p:nvSpPr>
          <p:spPr bwMode="auto">
            <a:xfrm>
              <a:off x="4543736" y="1038056"/>
              <a:ext cx="637794" cy="778786"/>
            </a:xfrm>
            <a:custGeom>
              <a:avLst/>
              <a:gdLst>
                <a:gd name="T0" fmla="*/ 0 w 637794"/>
                <a:gd name="T1" fmla="*/ 392052 h 778786"/>
                <a:gd name="T2" fmla="*/ 0 w 637794"/>
                <a:gd name="T3" fmla="*/ 390058 h 778786"/>
                <a:gd name="T4" fmla="*/ 320801 w 637794"/>
                <a:gd name="T5" fmla="*/ 0 h 778786"/>
                <a:gd name="T6" fmla="*/ 638461 w 637794"/>
                <a:gd name="T7" fmla="*/ 387873 h 778786"/>
                <a:gd name="T8" fmla="*/ 638461 w 637794"/>
                <a:gd name="T9" fmla="*/ 390058 h 778786"/>
                <a:gd name="T10" fmla="*/ 318707 w 637794"/>
                <a:gd name="T11" fmla="*/ 780116 h 778786"/>
                <a:gd name="T12" fmla="*/ 0 w 637794"/>
                <a:gd name="T13" fmla="*/ 392052 h 778786"/>
                <a:gd name="T14" fmla="*/ 549836 w 637794"/>
                <a:gd name="T15" fmla="*/ 392052 h 778786"/>
                <a:gd name="T16" fmla="*/ 549836 w 637794"/>
                <a:gd name="T17" fmla="*/ 390058 h 778786"/>
                <a:gd name="T18" fmla="*/ 318707 w 637794"/>
                <a:gd name="T19" fmla="*/ 77499 h 778786"/>
                <a:gd name="T20" fmla="*/ 88625 w 637794"/>
                <a:gd name="T21" fmla="*/ 387873 h 778786"/>
                <a:gd name="T22" fmla="*/ 88625 w 637794"/>
                <a:gd name="T23" fmla="*/ 390058 h 778786"/>
                <a:gd name="T24" fmla="*/ 320801 w 637794"/>
                <a:gd name="T25" fmla="*/ 702522 h 778786"/>
                <a:gd name="T26" fmla="*/ 549836 w 637794"/>
                <a:gd name="T27" fmla="*/ 392052 h 778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7794" h="778786">
                  <a:moveTo>
                    <a:pt x="0" y="392052"/>
                  </a:moveTo>
                  <a:lnTo>
                    <a:pt x="0" y="390058"/>
                  </a:lnTo>
                  <a:cubicBezTo>
                    <a:pt x="0" y="178836"/>
                    <a:pt x="126417" y="0"/>
                    <a:pt x="320801" y="0"/>
                  </a:cubicBezTo>
                  <a:cubicBezTo>
                    <a:pt x="515186" y="0"/>
                    <a:pt x="638461" y="176651"/>
                    <a:pt x="638461" y="387873"/>
                  </a:cubicBezTo>
                  <a:lnTo>
                    <a:pt x="638461" y="390058"/>
                  </a:lnTo>
                  <a:cubicBezTo>
                    <a:pt x="638461" y="601185"/>
                    <a:pt x="513091" y="780116"/>
                    <a:pt x="318707" y="780116"/>
                  </a:cubicBezTo>
                  <a:cubicBezTo>
                    <a:pt x="124322" y="780116"/>
                    <a:pt x="0" y="603274"/>
                    <a:pt x="0" y="392052"/>
                  </a:cubicBezTo>
                  <a:close/>
                  <a:moveTo>
                    <a:pt x="549836" y="392052"/>
                  </a:moveTo>
                  <a:lnTo>
                    <a:pt x="549836" y="390058"/>
                  </a:lnTo>
                  <a:cubicBezTo>
                    <a:pt x="549836" y="225183"/>
                    <a:pt x="459117" y="77499"/>
                    <a:pt x="318707" y="77499"/>
                  </a:cubicBezTo>
                  <a:cubicBezTo>
                    <a:pt x="178297" y="77499"/>
                    <a:pt x="88625" y="221954"/>
                    <a:pt x="88625" y="387873"/>
                  </a:cubicBezTo>
                  <a:lnTo>
                    <a:pt x="88625" y="390058"/>
                  </a:lnTo>
                  <a:cubicBezTo>
                    <a:pt x="88625" y="554838"/>
                    <a:pt x="179344" y="702522"/>
                    <a:pt x="320801" y="702522"/>
                  </a:cubicBezTo>
                  <a:cubicBezTo>
                    <a:pt x="462258" y="702522"/>
                    <a:pt x="549836" y="556927"/>
                    <a:pt x="549836" y="392052"/>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2" name="Freeform 9"/>
            <p:cNvSpPr>
              <a:spLocks/>
            </p:cNvSpPr>
            <p:nvPr/>
          </p:nvSpPr>
          <p:spPr bwMode="auto">
            <a:xfrm>
              <a:off x="5235220" y="1042419"/>
              <a:ext cx="237983" cy="759791"/>
            </a:xfrm>
            <a:custGeom>
              <a:avLst/>
              <a:gdLst>
                <a:gd name="T0" fmla="*/ 160971 w 237983"/>
                <a:gd name="T1" fmla="*/ 88141 h 759791"/>
                <a:gd name="T2" fmla="*/ 55117 w 237983"/>
                <a:gd name="T3" fmla="*/ 122617 h 759791"/>
                <a:gd name="T4" fmla="*/ 36744 w 237983"/>
                <a:gd name="T5" fmla="*/ 125846 h 759791"/>
                <a:gd name="T6" fmla="*/ 0 w 237983"/>
                <a:gd name="T7" fmla="*/ 89281 h 759791"/>
                <a:gd name="T8" fmla="*/ 30271 w 237983"/>
                <a:gd name="T9" fmla="*/ 52621 h 759791"/>
                <a:gd name="T10" fmla="*/ 154498 w 237983"/>
                <a:gd name="T11" fmla="*/ 9503 h 759791"/>
                <a:gd name="T12" fmla="*/ 200953 w 237983"/>
                <a:gd name="T13" fmla="*/ 6 h 759791"/>
                <a:gd name="T14" fmla="*/ 203333 w 237983"/>
                <a:gd name="T15" fmla="*/ 6 h 759791"/>
                <a:gd name="T16" fmla="*/ 245502 w 237983"/>
                <a:gd name="T17" fmla="*/ 40740 h 759791"/>
                <a:gd name="T18" fmla="*/ 245503 w 237983"/>
                <a:gd name="T19" fmla="*/ 41984 h 759791"/>
                <a:gd name="T20" fmla="*/ 245503 w 237983"/>
                <a:gd name="T21" fmla="*/ 725131 h 759791"/>
                <a:gd name="T22" fmla="*/ 203816 w 237983"/>
                <a:gd name="T23" fmla="*/ 768244 h 759791"/>
                <a:gd name="T24" fmla="*/ 203333 w 237983"/>
                <a:gd name="T25" fmla="*/ 768250 h 759791"/>
                <a:gd name="T26" fmla="*/ 161257 w 237983"/>
                <a:gd name="T27" fmla="*/ 725131 h 759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7983" h="759791">
                  <a:moveTo>
                    <a:pt x="160971" y="88141"/>
                  </a:moveTo>
                  <a:lnTo>
                    <a:pt x="55117" y="122617"/>
                  </a:lnTo>
                  <a:cubicBezTo>
                    <a:pt x="49199" y="124644"/>
                    <a:pt x="43000" y="125734"/>
                    <a:pt x="36744" y="125846"/>
                  </a:cubicBezTo>
                  <a:cubicBezTo>
                    <a:pt x="16552" y="125692"/>
                    <a:pt x="207" y="109426"/>
                    <a:pt x="0" y="89281"/>
                  </a:cubicBezTo>
                  <a:cubicBezTo>
                    <a:pt x="0" y="70951"/>
                    <a:pt x="11899" y="59079"/>
                    <a:pt x="30271" y="52621"/>
                  </a:cubicBezTo>
                  <a:lnTo>
                    <a:pt x="154498" y="9503"/>
                  </a:lnTo>
                  <a:cubicBezTo>
                    <a:pt x="169428" y="4066"/>
                    <a:pt x="185083" y="866"/>
                    <a:pt x="200953" y="6"/>
                  </a:cubicBezTo>
                  <a:lnTo>
                    <a:pt x="203333" y="6"/>
                  </a:lnTo>
                  <a:cubicBezTo>
                    <a:pt x="226252" y="-364"/>
                    <a:pt x="245132" y="17874"/>
                    <a:pt x="245502" y="40740"/>
                  </a:cubicBezTo>
                  <a:cubicBezTo>
                    <a:pt x="245508" y="41155"/>
                    <a:pt x="245509" y="41569"/>
                    <a:pt x="245503" y="41984"/>
                  </a:cubicBezTo>
                  <a:lnTo>
                    <a:pt x="245503" y="725131"/>
                  </a:lnTo>
                  <a:cubicBezTo>
                    <a:pt x="245924" y="748521"/>
                    <a:pt x="227260" y="767823"/>
                    <a:pt x="203816" y="768244"/>
                  </a:cubicBezTo>
                  <a:cubicBezTo>
                    <a:pt x="203655" y="768246"/>
                    <a:pt x="203494" y="768248"/>
                    <a:pt x="203333" y="768250"/>
                  </a:cubicBezTo>
                  <a:cubicBezTo>
                    <a:pt x="179890" y="767682"/>
                    <a:pt x="161198" y="748527"/>
                    <a:pt x="161257" y="725131"/>
                  </a:cubicBezTo>
                  <a:lnTo>
                    <a:pt x="160971" y="88141"/>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3" name="Freeform 10"/>
            <p:cNvSpPr>
              <a:spLocks/>
            </p:cNvSpPr>
            <p:nvPr/>
          </p:nvSpPr>
          <p:spPr bwMode="auto">
            <a:xfrm>
              <a:off x="5670728" y="1037486"/>
              <a:ext cx="561640" cy="778786"/>
            </a:xfrm>
            <a:custGeom>
              <a:avLst/>
              <a:gdLst>
                <a:gd name="T0" fmla="*/ 39981 w 561639"/>
                <a:gd name="T1" fmla="*/ 705181 h 778786"/>
                <a:gd name="T2" fmla="*/ 25127 w 561639"/>
                <a:gd name="T3" fmla="*/ 649499 h 778786"/>
                <a:gd name="T4" fmla="*/ 61590 w 561639"/>
                <a:gd name="T5" fmla="*/ 629202 h 778786"/>
                <a:gd name="T6" fmla="*/ 88530 w 561639"/>
                <a:gd name="T7" fmla="*/ 637845 h 778786"/>
                <a:gd name="T8" fmla="*/ 252738 w 561639"/>
                <a:gd name="T9" fmla="*/ 702522 h 778786"/>
                <a:gd name="T10" fmla="*/ 477493 w 561639"/>
                <a:gd name="T11" fmla="*/ 371728 h 778786"/>
                <a:gd name="T12" fmla="*/ 263590 w 561639"/>
                <a:gd name="T13" fmla="*/ 492345 h 778786"/>
                <a:gd name="T14" fmla="*/ 0 w 561639"/>
                <a:gd name="T15" fmla="*/ 258614 h 778786"/>
                <a:gd name="T16" fmla="*/ 0 w 561639"/>
                <a:gd name="T17" fmla="*/ 256430 h 778786"/>
                <a:gd name="T18" fmla="*/ 272252 w 561639"/>
                <a:gd name="T19" fmla="*/ 0 h 778786"/>
                <a:gd name="T20" fmla="*/ 471020 w 561639"/>
                <a:gd name="T21" fmla="*/ 77499 h 778786"/>
                <a:gd name="T22" fmla="*/ 564975 w 561639"/>
                <a:gd name="T23" fmla="*/ 369543 h 778786"/>
                <a:gd name="T24" fmla="*/ 564975 w 561639"/>
                <a:gd name="T25" fmla="*/ 371728 h 778786"/>
                <a:gd name="T26" fmla="*/ 250834 w 561639"/>
                <a:gd name="T27" fmla="*/ 780116 h 778786"/>
                <a:gd name="T28" fmla="*/ 39981 w 561639"/>
                <a:gd name="T29" fmla="*/ 705181 h 778786"/>
                <a:gd name="T30" fmla="*/ 461310 w 561639"/>
                <a:gd name="T31" fmla="*/ 249307 h 778786"/>
                <a:gd name="T32" fmla="*/ 461310 w 561639"/>
                <a:gd name="T33" fmla="*/ 247217 h 778786"/>
                <a:gd name="T34" fmla="*/ 269016 w 561639"/>
                <a:gd name="T35" fmla="*/ 76264 h 778786"/>
                <a:gd name="T36" fmla="*/ 87483 w 561639"/>
                <a:gd name="T37" fmla="*/ 252916 h 778786"/>
                <a:gd name="T38" fmla="*/ 87483 w 561639"/>
                <a:gd name="T39" fmla="*/ 255100 h 778786"/>
                <a:gd name="T40" fmla="*/ 273299 w 561639"/>
                <a:gd name="T41" fmla="*/ 419975 h 778786"/>
                <a:gd name="T42" fmla="*/ 461310 w 561639"/>
                <a:gd name="T43" fmla="*/ 249307 h 7787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1639" h="778786">
                  <a:moveTo>
                    <a:pt x="39981" y="705181"/>
                  </a:moveTo>
                  <a:cubicBezTo>
                    <a:pt x="20468" y="693898"/>
                    <a:pt x="13817" y="668968"/>
                    <a:pt x="25127" y="649499"/>
                  </a:cubicBezTo>
                  <a:cubicBezTo>
                    <a:pt x="32634" y="636577"/>
                    <a:pt x="46626" y="628789"/>
                    <a:pt x="61590" y="629202"/>
                  </a:cubicBezTo>
                  <a:cubicBezTo>
                    <a:pt x="71222" y="629401"/>
                    <a:pt x="80587" y="632405"/>
                    <a:pt x="88530" y="637845"/>
                  </a:cubicBezTo>
                  <a:cubicBezTo>
                    <a:pt x="141552" y="680963"/>
                    <a:pt x="193242" y="702522"/>
                    <a:pt x="252738" y="702522"/>
                  </a:cubicBezTo>
                  <a:cubicBezTo>
                    <a:pt x="388864" y="702522"/>
                    <a:pt x="480726" y="564620"/>
                    <a:pt x="477489" y="371728"/>
                  </a:cubicBezTo>
                  <a:cubicBezTo>
                    <a:pt x="436461" y="437450"/>
                    <a:pt x="368398" y="492345"/>
                    <a:pt x="263590" y="492345"/>
                  </a:cubicBezTo>
                  <a:cubicBezTo>
                    <a:pt x="108044" y="492345"/>
                    <a:pt x="0" y="394332"/>
                    <a:pt x="0" y="258614"/>
                  </a:cubicBezTo>
                  <a:lnTo>
                    <a:pt x="0" y="256430"/>
                  </a:lnTo>
                  <a:cubicBezTo>
                    <a:pt x="0" y="113114"/>
                    <a:pt x="111281" y="0"/>
                    <a:pt x="272252" y="0"/>
                  </a:cubicBezTo>
                  <a:cubicBezTo>
                    <a:pt x="358688" y="0"/>
                    <a:pt x="422372" y="29062"/>
                    <a:pt x="471016" y="77499"/>
                  </a:cubicBezTo>
                  <a:cubicBezTo>
                    <a:pt x="528132" y="134483"/>
                    <a:pt x="564971" y="218725"/>
                    <a:pt x="564971" y="369543"/>
                  </a:cubicBezTo>
                  <a:lnTo>
                    <a:pt x="564971" y="371728"/>
                  </a:lnTo>
                  <a:cubicBezTo>
                    <a:pt x="564971" y="610872"/>
                    <a:pt x="437508" y="780116"/>
                    <a:pt x="250834" y="780116"/>
                  </a:cubicBezTo>
                  <a:cubicBezTo>
                    <a:pt x="164208" y="780591"/>
                    <a:pt x="97192" y="748205"/>
                    <a:pt x="39981" y="705181"/>
                  </a:cubicBezTo>
                  <a:close/>
                  <a:moveTo>
                    <a:pt x="461306" y="249307"/>
                  </a:moveTo>
                  <a:lnTo>
                    <a:pt x="461306" y="247217"/>
                  </a:lnTo>
                  <a:cubicBezTo>
                    <a:pt x="461306" y="151293"/>
                    <a:pt x="382391" y="76264"/>
                    <a:pt x="269016" y="76264"/>
                  </a:cubicBezTo>
                  <a:cubicBezTo>
                    <a:pt x="155641" y="76264"/>
                    <a:pt x="87483" y="159176"/>
                    <a:pt x="87483" y="252916"/>
                  </a:cubicBezTo>
                  <a:lnTo>
                    <a:pt x="87483" y="255100"/>
                  </a:lnTo>
                  <a:cubicBezTo>
                    <a:pt x="87483" y="351024"/>
                    <a:pt x="163161" y="419975"/>
                    <a:pt x="273299" y="419975"/>
                  </a:cubicBezTo>
                  <a:cubicBezTo>
                    <a:pt x="388864" y="419595"/>
                    <a:pt x="461306" y="335543"/>
                    <a:pt x="461306" y="249307"/>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4" name="Freeform 11"/>
            <p:cNvSpPr>
              <a:spLocks/>
            </p:cNvSpPr>
            <p:nvPr/>
          </p:nvSpPr>
          <p:spPr bwMode="auto">
            <a:xfrm>
              <a:off x="1136077" y="1135547"/>
              <a:ext cx="171348" cy="161456"/>
            </a:xfrm>
            <a:custGeom>
              <a:avLst/>
              <a:gdLst>
                <a:gd name="T0" fmla="*/ 146344 w 171347"/>
                <a:gd name="T1" fmla="*/ 145836 h 161455"/>
                <a:gd name="T2" fmla="*/ 25179 w 171347"/>
                <a:gd name="T3" fmla="*/ 146007 h 161455"/>
                <a:gd name="T4" fmla="*/ 25008 w 171347"/>
                <a:gd name="T5" fmla="*/ 25121 h 161455"/>
                <a:gd name="T6" fmla="*/ 146173 w 171347"/>
                <a:gd name="T7" fmla="*/ 24951 h 161455"/>
                <a:gd name="T8" fmla="*/ 146344 w 171347"/>
                <a:gd name="T9" fmla="*/ 25121 h 161455"/>
                <a:gd name="T10" fmla="*/ 146344 w 171347"/>
                <a:gd name="T11" fmla="*/ 145836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5" name="Freeform 12"/>
            <p:cNvSpPr>
              <a:spLocks/>
            </p:cNvSpPr>
            <p:nvPr/>
          </p:nvSpPr>
          <p:spPr bwMode="auto">
            <a:xfrm>
              <a:off x="1619999"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6" name="Freeform 13"/>
            <p:cNvSpPr>
              <a:spLocks/>
            </p:cNvSpPr>
            <p:nvPr/>
          </p:nvSpPr>
          <p:spPr bwMode="auto">
            <a:xfrm>
              <a:off x="1619905" y="1135547"/>
              <a:ext cx="171348" cy="161456"/>
            </a:xfrm>
            <a:custGeom>
              <a:avLst/>
              <a:gdLst>
                <a:gd name="T0" fmla="*/ 25008 w 171347"/>
                <a:gd name="T1" fmla="*/ 25121 h 161455"/>
                <a:gd name="T2" fmla="*/ 146173 w 171347"/>
                <a:gd name="T3" fmla="*/ 24951 h 161455"/>
                <a:gd name="T4" fmla="*/ 146344 w 171347"/>
                <a:gd name="T5" fmla="*/ 145836 h 161455"/>
                <a:gd name="T6" fmla="*/ 25179 w 171347"/>
                <a:gd name="T7" fmla="*/ 146007 h 161455"/>
                <a:gd name="T8" fmla="*/ 25008 w 171347"/>
                <a:gd name="T9" fmla="*/ 145836 h 161455"/>
                <a:gd name="T10" fmla="*/ 25008 w 171347"/>
                <a:gd name="T11" fmla="*/ 25121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7" name="Freeform 14"/>
            <p:cNvSpPr>
              <a:spLocks/>
            </p:cNvSpPr>
            <p:nvPr/>
          </p:nvSpPr>
          <p:spPr bwMode="auto">
            <a:xfrm>
              <a:off x="1136608"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8" name="Freeform 15"/>
            <p:cNvSpPr>
              <a:spLocks/>
            </p:cNvSpPr>
            <p:nvPr/>
          </p:nvSpPr>
          <p:spPr bwMode="auto">
            <a:xfrm>
              <a:off x="1298695" y="1298095"/>
              <a:ext cx="323657" cy="322911"/>
            </a:xfrm>
            <a:custGeom>
              <a:avLst/>
              <a:gdLst>
                <a:gd name="T0" fmla="*/ 285393 w 323656"/>
                <a:gd name="T1" fmla="*/ 241899 h 322911"/>
                <a:gd name="T2" fmla="*/ 280062 w 323656"/>
                <a:gd name="T3" fmla="*/ 241899 h 322911"/>
                <a:gd name="T4" fmla="*/ 235702 w 323656"/>
                <a:gd name="T5" fmla="*/ 222904 h 322911"/>
                <a:gd name="T6" fmla="*/ 230657 w 323656"/>
                <a:gd name="T7" fmla="*/ 217775 h 322911"/>
                <a:gd name="T8" fmla="*/ 230657 w 323656"/>
                <a:gd name="T9" fmla="*/ 108365 h 322911"/>
                <a:gd name="T10" fmla="*/ 236178 w 323656"/>
                <a:gd name="T11" fmla="*/ 102857 h 322911"/>
                <a:gd name="T12" fmla="*/ 279872 w 323656"/>
                <a:gd name="T13" fmla="*/ 85097 h 322911"/>
                <a:gd name="T14" fmla="*/ 280443 w 323656"/>
                <a:gd name="T15" fmla="*/ 85097 h 322911"/>
                <a:gd name="T16" fmla="*/ 286155 w 323656"/>
                <a:gd name="T17" fmla="*/ 85097 h 322911"/>
                <a:gd name="T18" fmla="*/ 328801 w 323656"/>
                <a:gd name="T19" fmla="*/ 42548 h 322911"/>
                <a:gd name="T20" fmla="*/ 286155 w 323656"/>
                <a:gd name="T21" fmla="*/ 0 h 322911"/>
                <a:gd name="T22" fmla="*/ 243508 w 323656"/>
                <a:gd name="T23" fmla="*/ 42548 h 322911"/>
                <a:gd name="T24" fmla="*/ 243508 w 323656"/>
                <a:gd name="T25" fmla="*/ 47772 h 322911"/>
                <a:gd name="T26" fmla="*/ 243508 w 323656"/>
                <a:gd name="T27" fmla="*/ 47772 h 322911"/>
                <a:gd name="T28" fmla="*/ 224470 w 323656"/>
                <a:gd name="T29" fmla="*/ 92125 h 322911"/>
                <a:gd name="T30" fmla="*/ 219329 w 323656"/>
                <a:gd name="T31" fmla="*/ 97348 h 322911"/>
                <a:gd name="T32" fmla="*/ 109187 w 323656"/>
                <a:gd name="T33" fmla="*/ 98013 h 322911"/>
                <a:gd name="T34" fmla="*/ 103475 w 323656"/>
                <a:gd name="T35" fmla="*/ 92410 h 322911"/>
                <a:gd name="T36" fmla="*/ 85674 w 323656"/>
                <a:gd name="T37" fmla="*/ 48817 h 322911"/>
                <a:gd name="T38" fmla="*/ 85674 w 323656"/>
                <a:gd name="T39" fmla="*/ 48152 h 322911"/>
                <a:gd name="T40" fmla="*/ 85674 w 323656"/>
                <a:gd name="T41" fmla="*/ 42548 h 322911"/>
                <a:gd name="T42" fmla="*/ 43027 w 323656"/>
                <a:gd name="T43" fmla="*/ 0 h 322911"/>
                <a:gd name="T44" fmla="*/ 381 w 323656"/>
                <a:gd name="T45" fmla="*/ 42549 h 322911"/>
                <a:gd name="T46" fmla="*/ 43027 w 323656"/>
                <a:gd name="T47" fmla="*/ 85097 h 322911"/>
                <a:gd name="T48" fmla="*/ 43123 w 323656"/>
                <a:gd name="T49" fmla="*/ 85097 h 322911"/>
                <a:gd name="T50" fmla="*/ 48263 w 323656"/>
                <a:gd name="T51" fmla="*/ 85097 h 322911"/>
                <a:gd name="T52" fmla="*/ 48263 w 323656"/>
                <a:gd name="T53" fmla="*/ 85097 h 322911"/>
                <a:gd name="T54" fmla="*/ 92718 w 323656"/>
                <a:gd name="T55" fmla="*/ 104091 h 322911"/>
                <a:gd name="T56" fmla="*/ 98144 w 323656"/>
                <a:gd name="T57" fmla="*/ 109600 h 322911"/>
                <a:gd name="T58" fmla="*/ 98144 w 323656"/>
                <a:gd name="T59" fmla="*/ 218250 h 322911"/>
                <a:gd name="T60" fmla="*/ 92242 w 323656"/>
                <a:gd name="T61" fmla="*/ 224233 h 322911"/>
                <a:gd name="T62" fmla="*/ 48453 w 323656"/>
                <a:gd name="T63" fmla="*/ 241994 h 322911"/>
                <a:gd name="T64" fmla="*/ 48453 w 323656"/>
                <a:gd name="T65" fmla="*/ 241994 h 322911"/>
                <a:gd name="T66" fmla="*/ 42647 w 323656"/>
                <a:gd name="T67" fmla="*/ 241994 h 322911"/>
                <a:gd name="T68" fmla="*/ 0 w 323656"/>
                <a:gd name="T69" fmla="*/ 284542 h 322911"/>
                <a:gd name="T70" fmla="*/ 42647 w 323656"/>
                <a:gd name="T71" fmla="*/ 327090 h 322911"/>
                <a:gd name="T72" fmla="*/ 85293 w 323656"/>
                <a:gd name="T73" fmla="*/ 284542 h 322911"/>
                <a:gd name="T74" fmla="*/ 85293 w 323656"/>
                <a:gd name="T75" fmla="*/ 279413 h 322911"/>
                <a:gd name="T76" fmla="*/ 85293 w 323656"/>
                <a:gd name="T77" fmla="*/ 279413 h 322911"/>
                <a:gd name="T78" fmla="*/ 104332 w 323656"/>
                <a:gd name="T79" fmla="*/ 234491 h 322911"/>
                <a:gd name="T80" fmla="*/ 110043 w 323656"/>
                <a:gd name="T81" fmla="*/ 228887 h 322911"/>
                <a:gd name="T82" fmla="*/ 219996 w 323656"/>
                <a:gd name="T83" fmla="*/ 228887 h 322911"/>
                <a:gd name="T84" fmla="*/ 225326 w 323656"/>
                <a:gd name="T85" fmla="*/ 234206 h 322911"/>
                <a:gd name="T86" fmla="*/ 243223 w 323656"/>
                <a:gd name="T87" fmla="*/ 277799 h 322911"/>
                <a:gd name="T88" fmla="*/ 243223 w 323656"/>
                <a:gd name="T89" fmla="*/ 278463 h 322911"/>
                <a:gd name="T90" fmla="*/ 243223 w 323656"/>
                <a:gd name="T91" fmla="*/ 284067 h 322911"/>
                <a:gd name="T92" fmla="*/ 285869 w 323656"/>
                <a:gd name="T93" fmla="*/ 326615 h 322911"/>
                <a:gd name="T94" fmla="*/ 328516 w 323656"/>
                <a:gd name="T95" fmla="*/ 284067 h 322911"/>
                <a:gd name="T96" fmla="*/ 285869 w 323656"/>
                <a:gd name="T97" fmla="*/ 241519 h 3229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3656" h="322911">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9" name="Freeform 16"/>
            <p:cNvSpPr>
              <a:spLocks/>
            </p:cNvSpPr>
            <p:nvPr/>
          </p:nvSpPr>
          <p:spPr bwMode="auto">
            <a:xfrm>
              <a:off x="915545" y="918116"/>
              <a:ext cx="1094722" cy="1092200"/>
            </a:xfrm>
            <a:custGeom>
              <a:avLst/>
              <a:gdLst>
                <a:gd name="T0" fmla="*/ 1071306 w 1094721"/>
                <a:gd name="T1" fmla="*/ 483785 h 1092200"/>
                <a:gd name="T2" fmla="*/ 950410 w 1094721"/>
                <a:gd name="T3" fmla="*/ 483785 h 1092200"/>
                <a:gd name="T4" fmla="*/ 931372 w 1094721"/>
                <a:gd name="T5" fmla="*/ 513132 h 1092200"/>
                <a:gd name="T6" fmla="*/ 884822 w 1094721"/>
                <a:gd name="T7" fmla="*/ 533836 h 1092200"/>
                <a:gd name="T8" fmla="*/ 883394 w 1094721"/>
                <a:gd name="T9" fmla="*/ 533836 h 1092200"/>
                <a:gd name="T10" fmla="*/ 865403 w 1094721"/>
                <a:gd name="T11" fmla="*/ 498886 h 1092200"/>
                <a:gd name="T12" fmla="*/ 774801 w 1094721"/>
                <a:gd name="T13" fmla="*/ 498908 h 1092200"/>
                <a:gd name="T14" fmla="*/ 774823 w 1094721"/>
                <a:gd name="T15" fmla="*/ 589301 h 1092200"/>
                <a:gd name="T16" fmla="*/ 865403 w 1094721"/>
                <a:gd name="T17" fmla="*/ 589301 h 1092200"/>
                <a:gd name="T18" fmla="*/ 883489 w 1094721"/>
                <a:gd name="T19" fmla="*/ 552926 h 1092200"/>
                <a:gd name="T20" fmla="*/ 885298 w 1094721"/>
                <a:gd name="T21" fmla="*/ 552926 h 1092200"/>
                <a:gd name="T22" fmla="*/ 930705 w 1094721"/>
                <a:gd name="T23" fmla="*/ 573440 h 1092200"/>
                <a:gd name="T24" fmla="*/ 1040014 w 1094721"/>
                <a:gd name="T25" fmla="*/ 625584 h 1092200"/>
                <a:gd name="T26" fmla="*/ 1092279 w 1094721"/>
                <a:gd name="T27" fmla="*/ 516527 h 1092200"/>
                <a:gd name="T28" fmla="*/ 1071401 w 1094721"/>
                <a:gd name="T29" fmla="*/ 483880 h 1092200"/>
                <a:gd name="T30" fmla="*/ 487672 w 1094721"/>
                <a:gd name="T31" fmla="*/ 21167 h 1092200"/>
                <a:gd name="T32" fmla="*/ 488113 w 1094721"/>
                <a:gd name="T33" fmla="*/ 142048 h 1092200"/>
                <a:gd name="T34" fmla="*/ 518705 w 1094721"/>
                <a:gd name="T35" fmla="*/ 161538 h 1092200"/>
                <a:gd name="T36" fmla="*/ 538696 w 1094721"/>
                <a:gd name="T37" fmla="*/ 207411 h 1092200"/>
                <a:gd name="T38" fmla="*/ 538696 w 1094721"/>
                <a:gd name="T39" fmla="*/ 209595 h 1092200"/>
                <a:gd name="T40" fmla="*/ 502903 w 1094721"/>
                <a:gd name="T41" fmla="*/ 227545 h 1092200"/>
                <a:gd name="T42" fmla="*/ 502925 w 1094721"/>
                <a:gd name="T43" fmla="*/ 317938 h 1092200"/>
                <a:gd name="T44" fmla="*/ 593531 w 1094721"/>
                <a:gd name="T45" fmla="*/ 317916 h 1092200"/>
                <a:gd name="T46" fmla="*/ 593531 w 1094721"/>
                <a:gd name="T47" fmla="*/ 227545 h 1092200"/>
                <a:gd name="T48" fmla="*/ 557833 w 1094721"/>
                <a:gd name="T49" fmla="*/ 209595 h 1092200"/>
                <a:gd name="T50" fmla="*/ 557833 w 1094721"/>
                <a:gd name="T51" fmla="*/ 207031 h 1092200"/>
                <a:gd name="T52" fmla="*/ 581156 w 1094721"/>
                <a:gd name="T53" fmla="*/ 160304 h 1092200"/>
                <a:gd name="T54" fmla="*/ 586201 w 1094721"/>
                <a:gd name="T55" fmla="*/ 157739 h 1092200"/>
                <a:gd name="T56" fmla="*/ 608667 w 1094721"/>
                <a:gd name="T57" fmla="*/ 141784 h 1092200"/>
                <a:gd name="T58" fmla="*/ 600646 w 1094721"/>
                <a:gd name="T59" fmla="*/ 21167 h 1092200"/>
                <a:gd name="T60" fmla="*/ 487767 w 1094721"/>
                <a:gd name="T61" fmla="*/ 21167 h 1092200"/>
                <a:gd name="T62" fmla="*/ 577443 w 1094721"/>
                <a:gd name="T63" fmla="*/ 926838 h 1092200"/>
                <a:gd name="T64" fmla="*/ 557548 w 1094721"/>
                <a:gd name="T65" fmla="*/ 880776 h 1092200"/>
                <a:gd name="T66" fmla="*/ 557548 w 1094721"/>
                <a:gd name="T67" fmla="*/ 878686 h 1092200"/>
                <a:gd name="T68" fmla="*/ 593436 w 1094721"/>
                <a:gd name="T69" fmla="*/ 860736 h 1092200"/>
                <a:gd name="T70" fmla="*/ 593548 w 1094721"/>
                <a:gd name="T71" fmla="*/ 770209 h 1092200"/>
                <a:gd name="T72" fmla="*/ 502808 w 1094721"/>
                <a:gd name="T73" fmla="*/ 770097 h 1092200"/>
                <a:gd name="T74" fmla="*/ 502695 w 1094721"/>
                <a:gd name="T75" fmla="*/ 860624 h 1092200"/>
                <a:gd name="T76" fmla="*/ 502808 w 1094721"/>
                <a:gd name="T77" fmla="*/ 860736 h 1092200"/>
                <a:gd name="T78" fmla="*/ 538410 w 1094721"/>
                <a:gd name="T79" fmla="*/ 878686 h 1092200"/>
                <a:gd name="T80" fmla="*/ 538410 w 1094721"/>
                <a:gd name="T81" fmla="*/ 881251 h 1092200"/>
                <a:gd name="T82" fmla="*/ 515183 w 1094721"/>
                <a:gd name="T83" fmla="*/ 927883 h 1092200"/>
                <a:gd name="T84" fmla="*/ 510042 w 1094721"/>
                <a:gd name="T85" fmla="*/ 930447 h 1092200"/>
                <a:gd name="T86" fmla="*/ 487672 w 1094721"/>
                <a:gd name="T87" fmla="*/ 946878 h 1092200"/>
                <a:gd name="T88" fmla="*/ 487407 w 1094721"/>
                <a:gd name="T89" fmla="*/ 1067759 h 1092200"/>
                <a:gd name="T90" fmla="*/ 608571 w 1094721"/>
                <a:gd name="T91" fmla="*/ 1068024 h 1092200"/>
                <a:gd name="T92" fmla="*/ 608837 w 1094721"/>
                <a:gd name="T93" fmla="*/ 947142 h 1092200"/>
                <a:gd name="T94" fmla="*/ 608571 w 1094721"/>
                <a:gd name="T95" fmla="*/ 946878 h 1092200"/>
                <a:gd name="T96" fmla="*/ 577443 w 1094721"/>
                <a:gd name="T97" fmla="*/ 926838 h 1092200"/>
                <a:gd name="T98" fmla="*/ 229794 w 1094721"/>
                <a:gd name="T99" fmla="*/ 498791 h 1092200"/>
                <a:gd name="T100" fmla="*/ 211707 w 1094721"/>
                <a:gd name="T101" fmla="*/ 535261 h 1092200"/>
                <a:gd name="T102" fmla="*/ 209993 w 1094721"/>
                <a:gd name="T103" fmla="*/ 535261 h 1092200"/>
                <a:gd name="T104" fmla="*/ 164586 w 1094721"/>
                <a:gd name="T105" fmla="*/ 514746 h 1092200"/>
                <a:gd name="T106" fmla="*/ 55510 w 1094721"/>
                <a:gd name="T107" fmla="*/ 464636 h 1092200"/>
                <a:gd name="T108" fmla="*/ 5285 w 1094721"/>
                <a:gd name="T109" fmla="*/ 573461 h 1092200"/>
                <a:gd name="T110" fmla="*/ 114361 w 1094721"/>
                <a:gd name="T111" fmla="*/ 623571 h 1092200"/>
                <a:gd name="T112" fmla="*/ 164015 w 1094721"/>
                <a:gd name="T113" fmla="*/ 574960 h 1092200"/>
                <a:gd name="T114" fmla="*/ 210469 w 1094721"/>
                <a:gd name="T115" fmla="*/ 554255 h 1092200"/>
                <a:gd name="T116" fmla="*/ 211897 w 1094721"/>
                <a:gd name="T117" fmla="*/ 554255 h 1092200"/>
                <a:gd name="T118" fmla="*/ 229794 w 1094721"/>
                <a:gd name="T119" fmla="*/ 589206 h 1092200"/>
                <a:gd name="T120" fmla="*/ 320395 w 1094721"/>
                <a:gd name="T121" fmla="*/ 589184 h 1092200"/>
                <a:gd name="T122" fmla="*/ 320373 w 1094721"/>
                <a:gd name="T123" fmla="*/ 498791 h 1092200"/>
                <a:gd name="T124" fmla="*/ 229794 w 1094721"/>
                <a:gd name="T125" fmla="*/ 498791 h 1092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721" h="109220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grpSp>
      <p:cxnSp>
        <p:nvCxnSpPr>
          <p:cNvPr id="20" name="Straight Connector 17"/>
          <p:cNvCxnSpPr>
            <a:cxnSpLocks/>
          </p:cNvCxnSpPr>
          <p:nvPr userDrawn="1"/>
        </p:nvCxnSpPr>
        <p:spPr bwMode="auto">
          <a:xfrm>
            <a:off x="838200" y="7543800"/>
            <a:ext cx="12954000" cy="0"/>
          </a:xfrm>
          <a:prstGeom prst="line">
            <a:avLst/>
          </a:prstGeom>
          <a:noFill/>
          <a:ln w="19050" algn="ctr">
            <a:solidFill>
              <a:srgbClr val="169D95">
                <a:alpha val="43921"/>
              </a:srgbClr>
            </a:solidFill>
            <a:prstDash val="lgDash"/>
            <a:round/>
            <a:headEnd/>
            <a:tailEnd/>
          </a:ln>
          <a:extLst>
            <a:ext uri="{909E8E84-426E-40DD-AFC4-6F175D3DCCD1}">
              <a14:hiddenFill xmlns:a14="http://schemas.microsoft.com/office/drawing/2010/main">
                <a:noFill/>
              </a14:hiddenFill>
            </a:ext>
          </a:extLst>
        </p:spPr>
      </p:cxnSp>
      <p:sp>
        <p:nvSpPr>
          <p:cNvPr id="4" name="Content Placeholder 3"/>
          <p:cNvSpPr>
            <a:spLocks noGrp="1" noChangeArrowheads="1"/>
          </p:cNvSpPr>
          <p:nvPr>
            <p:ph idx="1"/>
          </p:nvPr>
        </p:nvSpPr>
        <p:spPr bwMode="auto">
          <a:xfrm>
            <a:off x="838200" y="1981200"/>
            <a:ext cx="12954000" cy="5334000"/>
          </a:xfrm>
          <a:prstGeom prst="rect">
            <a:avLst/>
          </a:prstGeom>
          <a:noFill/>
          <a:ln>
            <a:noFill/>
          </a:ln>
          <a:extLst>
            <a:ext uri="{909E8E84-426E-40dd-AFC4-6F175D3DCCD1}"/>
            <a:ext uri="{91240B29-F687-4f45-9708-019B960494DF}"/>
            <a:ext uri="{FAA26D3D-D897-4be2-8F04-BA451C77F1D7}"/>
          </a:extLst>
        </p:spPr>
        <p:txBody>
          <a:bodyPr/>
          <a:lstStyle>
            <a:lvl1pPr>
              <a:buClr>
                <a:srgbClr val="1086B9"/>
              </a:buClr>
              <a:defRPr/>
            </a:lvl1pPr>
            <a:lvl2pPr>
              <a:buClr>
                <a:schemeClr val="bg1">
                  <a:lumMod val="65000"/>
                </a:schemeClr>
              </a:buClr>
              <a:defRPr/>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itle Placeholder 3"/>
          <p:cNvSpPr>
            <a:spLocks noGrp="1"/>
          </p:cNvSpPr>
          <p:nvPr>
            <p:ph type="title"/>
          </p:nvPr>
        </p:nvSpPr>
        <p:spPr>
          <a:xfrm>
            <a:off x="838200" y="330200"/>
            <a:ext cx="12954000" cy="1422400"/>
          </a:xfrm>
          <a:prstGeom prst="rect">
            <a:avLst/>
          </a:prstGeom>
        </p:spPr>
        <p:txBody>
          <a:bodyPr rtlCol="0">
            <a:normAutofit/>
          </a:bodyPr>
          <a:lstStyle>
            <a:lvl1pPr>
              <a:defRPr>
                <a:solidFill>
                  <a:srgbClr val="1086B9"/>
                </a:solidFill>
              </a:defRPr>
            </a:lvl1pPr>
          </a:lstStyle>
          <a:p>
            <a:r>
              <a:rPr lang="en-US" dirty="0"/>
              <a:t>Click to edit Master title style</a:t>
            </a:r>
          </a:p>
        </p:txBody>
      </p:sp>
    </p:spTree>
    <p:extLst>
      <p:ext uri="{BB962C8B-B14F-4D97-AF65-F5344CB8AC3E}">
        <p14:creationId xmlns:p14="http://schemas.microsoft.com/office/powerpoint/2010/main" val="213627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pSp>
        <p:nvGrpSpPr>
          <p:cNvPr id="3" name="Graphic 2"/>
          <p:cNvGrpSpPr>
            <a:grpSpLocks/>
          </p:cNvGrpSpPr>
          <p:nvPr userDrawn="1"/>
        </p:nvGrpSpPr>
        <p:grpSpPr bwMode="auto">
          <a:xfrm>
            <a:off x="838200" y="7678738"/>
            <a:ext cx="1571625" cy="322262"/>
            <a:chOff x="914400" y="914400"/>
            <a:chExt cx="5321300" cy="1092200"/>
          </a:xfrm>
        </p:grpSpPr>
        <p:sp>
          <p:nvSpPr>
            <p:cNvPr id="4" name="Freeform 4"/>
            <p:cNvSpPr>
              <a:spLocks/>
            </p:cNvSpPr>
            <p:nvPr/>
          </p:nvSpPr>
          <p:spPr bwMode="auto">
            <a:xfrm>
              <a:off x="2087546" y="1045084"/>
              <a:ext cx="694910" cy="769289"/>
            </a:xfrm>
            <a:custGeom>
              <a:avLst/>
              <a:gdLst>
                <a:gd name="T0" fmla="*/ 296922 w 694910"/>
                <a:gd name="T1" fmla="*/ 735103 h 769288"/>
                <a:gd name="T2" fmla="*/ 4298 w 694910"/>
                <a:gd name="T3" fmla="*/ 61639 h 769288"/>
                <a:gd name="T4" fmla="*/ 15 w 694910"/>
                <a:gd name="T5" fmla="*/ 42644 h 769288"/>
                <a:gd name="T6" fmla="*/ 43327 w 694910"/>
                <a:gd name="T7" fmla="*/ 475 h 769288"/>
                <a:gd name="T8" fmla="*/ 87783 w 694910"/>
                <a:gd name="T9" fmla="*/ 32956 h 769288"/>
                <a:gd name="T10" fmla="*/ 349945 w 694910"/>
                <a:gd name="T11" fmla="*/ 659788 h 769288"/>
                <a:gd name="T12" fmla="*/ 613249 w 694910"/>
                <a:gd name="T13" fmla="*/ 30297 h 769288"/>
                <a:gd name="T14" fmla="*/ 655515 w 694910"/>
                <a:gd name="T15" fmla="*/ 0 h 769288"/>
                <a:gd name="T16" fmla="*/ 697781 w 694910"/>
                <a:gd name="T17" fmla="*/ 41124 h 769288"/>
                <a:gd name="T18" fmla="*/ 694544 w 694910"/>
                <a:gd name="T19" fmla="*/ 58409 h 769288"/>
                <a:gd name="T20" fmla="*/ 400873 w 694910"/>
                <a:gd name="T21" fmla="*/ 735103 h 769288"/>
                <a:gd name="T22" fmla="*/ 351087 w 694910"/>
                <a:gd name="T23" fmla="*/ 770813 h 769288"/>
                <a:gd name="T24" fmla="*/ 346708 w 694910"/>
                <a:gd name="T25" fmla="*/ 770813 h 769288"/>
                <a:gd name="T26" fmla="*/ 296922 w 694910"/>
                <a:gd name="T27" fmla="*/ 735103 h 769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94910" h="769288">
                  <a:moveTo>
                    <a:pt x="296922" y="735099"/>
                  </a:moveTo>
                  <a:lnTo>
                    <a:pt x="4298" y="61639"/>
                  </a:lnTo>
                  <a:cubicBezTo>
                    <a:pt x="1308" y="55761"/>
                    <a:pt x="-164" y="49232"/>
                    <a:pt x="15" y="42644"/>
                  </a:cubicBezTo>
                  <a:cubicBezTo>
                    <a:pt x="970" y="19357"/>
                    <a:pt x="19970" y="859"/>
                    <a:pt x="43327" y="475"/>
                  </a:cubicBezTo>
                  <a:cubicBezTo>
                    <a:pt x="63560" y="774"/>
                    <a:pt x="81391" y="13802"/>
                    <a:pt x="87783" y="32956"/>
                  </a:cubicBezTo>
                  <a:lnTo>
                    <a:pt x="349945" y="659784"/>
                  </a:lnTo>
                  <a:lnTo>
                    <a:pt x="613249" y="30297"/>
                  </a:lnTo>
                  <a:cubicBezTo>
                    <a:pt x="620644" y="13182"/>
                    <a:pt x="636898" y="1532"/>
                    <a:pt x="655515" y="0"/>
                  </a:cubicBezTo>
                  <a:cubicBezTo>
                    <a:pt x="678496" y="-108"/>
                    <a:pt x="697313" y="18201"/>
                    <a:pt x="697781" y="41124"/>
                  </a:cubicBezTo>
                  <a:cubicBezTo>
                    <a:pt x="697866" y="47043"/>
                    <a:pt x="696766" y="52920"/>
                    <a:pt x="694544" y="58409"/>
                  </a:cubicBezTo>
                  <a:lnTo>
                    <a:pt x="400873" y="735099"/>
                  </a:lnTo>
                  <a:cubicBezTo>
                    <a:pt x="391354" y="756753"/>
                    <a:pt x="375933" y="770809"/>
                    <a:pt x="351087" y="770809"/>
                  </a:cubicBezTo>
                  <a:lnTo>
                    <a:pt x="346708" y="770809"/>
                  </a:lnTo>
                  <a:cubicBezTo>
                    <a:pt x="324025" y="771196"/>
                    <a:pt x="303780" y="756674"/>
                    <a:pt x="296922" y="73509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5" name="Freeform 5"/>
            <p:cNvSpPr>
              <a:spLocks/>
            </p:cNvSpPr>
            <p:nvPr/>
          </p:nvSpPr>
          <p:spPr bwMode="auto">
            <a:xfrm>
              <a:off x="2934971" y="1045654"/>
              <a:ext cx="85674" cy="759791"/>
            </a:xfrm>
            <a:custGeom>
              <a:avLst/>
              <a:gdLst>
                <a:gd name="T0" fmla="*/ 0 w 85673"/>
                <a:gd name="T1" fmla="*/ 42738 h 759791"/>
                <a:gd name="T2" fmla="*/ 42841 w 85673"/>
                <a:gd name="T3" fmla="*/ 0 h 759791"/>
                <a:gd name="T4" fmla="*/ 85678 w 85673"/>
                <a:gd name="T5" fmla="*/ 42738 h 759791"/>
                <a:gd name="T6" fmla="*/ 85678 w 85673"/>
                <a:gd name="T7" fmla="*/ 723701 h 759791"/>
                <a:gd name="T8" fmla="*/ 42841 w 85673"/>
                <a:gd name="T9" fmla="*/ 766440 h 759791"/>
                <a:gd name="T10" fmla="*/ 0 w 85673"/>
                <a:gd name="T11" fmla="*/ 723701 h 7597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673" h="759791">
                  <a:moveTo>
                    <a:pt x="0" y="42738"/>
                  </a:moveTo>
                  <a:cubicBezTo>
                    <a:pt x="0" y="19135"/>
                    <a:pt x="19179" y="0"/>
                    <a:pt x="42837" y="0"/>
                  </a:cubicBezTo>
                  <a:cubicBezTo>
                    <a:pt x="66495" y="0"/>
                    <a:pt x="85674" y="19135"/>
                    <a:pt x="85674" y="42738"/>
                  </a:cubicBezTo>
                  <a:lnTo>
                    <a:pt x="85674" y="723701"/>
                  </a:lnTo>
                  <a:cubicBezTo>
                    <a:pt x="85674" y="747305"/>
                    <a:pt x="66495" y="766440"/>
                    <a:pt x="42837" y="766440"/>
                  </a:cubicBezTo>
                  <a:cubicBezTo>
                    <a:pt x="19179" y="766440"/>
                    <a:pt x="0" y="747305"/>
                    <a:pt x="0" y="723701"/>
                  </a:cubicBezTo>
                  <a:lnTo>
                    <a:pt x="0" y="42738"/>
                  </a:ln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6" name="Freeform 6"/>
            <p:cNvSpPr>
              <a:spLocks/>
            </p:cNvSpPr>
            <p:nvPr/>
          </p:nvSpPr>
          <p:spPr bwMode="auto">
            <a:xfrm>
              <a:off x="3180364" y="1039576"/>
              <a:ext cx="561640" cy="769289"/>
            </a:xfrm>
            <a:custGeom>
              <a:avLst/>
              <a:gdLst>
                <a:gd name="T0" fmla="*/ 16293 w 561639"/>
                <a:gd name="T1" fmla="*/ 676883 h 769288"/>
                <a:gd name="T2" fmla="*/ 15 w 561639"/>
                <a:gd name="T3" fmla="*/ 644402 h 769288"/>
                <a:gd name="T4" fmla="*/ 40750 w 561639"/>
                <a:gd name="T5" fmla="*/ 602240 h 769288"/>
                <a:gd name="T6" fmla="*/ 41234 w 561639"/>
                <a:gd name="T7" fmla="*/ 602234 h 769288"/>
                <a:gd name="T8" fmla="*/ 67222 w 561639"/>
                <a:gd name="T9" fmla="*/ 611731 h 769288"/>
                <a:gd name="T10" fmla="*/ 306732 w 561639"/>
                <a:gd name="T11" fmla="*/ 701956 h 769288"/>
                <a:gd name="T12" fmla="*/ 475795 w 561639"/>
                <a:gd name="T13" fmla="*/ 573267 h 769288"/>
                <a:gd name="T14" fmla="*/ 475795 w 561639"/>
                <a:gd name="T15" fmla="*/ 570892 h 769288"/>
                <a:gd name="T16" fmla="*/ 278551 w 561639"/>
                <a:gd name="T17" fmla="*/ 427102 h 769288"/>
                <a:gd name="T18" fmla="*/ 24004 w 561639"/>
                <a:gd name="T19" fmla="*/ 208658 h 769288"/>
                <a:gd name="T20" fmla="*/ 24004 w 561639"/>
                <a:gd name="T21" fmla="*/ 206473 h 769288"/>
                <a:gd name="T22" fmla="*/ 273124 w 561639"/>
                <a:gd name="T23" fmla="*/ 0 h 769288"/>
                <a:gd name="T24" fmla="*/ 514824 w 561639"/>
                <a:gd name="T25" fmla="*/ 74650 h 769288"/>
                <a:gd name="T26" fmla="*/ 533196 w 561639"/>
                <a:gd name="T27" fmla="*/ 109220 h 769288"/>
                <a:gd name="T28" fmla="*/ 492263 w 561639"/>
                <a:gd name="T29" fmla="*/ 150249 h 769288"/>
                <a:gd name="T30" fmla="*/ 492073 w 561639"/>
                <a:gd name="T31" fmla="*/ 150249 h 769288"/>
                <a:gd name="T32" fmla="*/ 467132 w 561639"/>
                <a:gd name="T33" fmla="*/ 142746 h 769288"/>
                <a:gd name="T34" fmla="*/ 271030 w 561639"/>
                <a:gd name="T35" fmla="*/ 76264 h 769288"/>
                <a:gd name="T36" fmla="*/ 109202 w 561639"/>
                <a:gd name="T37" fmla="*/ 198496 h 769288"/>
                <a:gd name="T38" fmla="*/ 109202 w 561639"/>
                <a:gd name="T39" fmla="*/ 200585 h 769288"/>
                <a:gd name="T40" fmla="*/ 315013 w 561639"/>
                <a:gd name="T41" fmla="*/ 347605 h 769288"/>
                <a:gd name="T42" fmla="*/ 562516 w 561639"/>
                <a:gd name="T43" fmla="*/ 561680 h 769288"/>
                <a:gd name="T44" fmla="*/ 562516 w 561639"/>
                <a:gd name="T45" fmla="*/ 563864 h 769288"/>
                <a:gd name="T46" fmla="*/ 303495 w 561639"/>
                <a:gd name="T47" fmla="*/ 777935 h 769288"/>
                <a:gd name="T48" fmla="*/ 16293 w 561639"/>
                <a:gd name="T49" fmla="*/ 676883 h 769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1639" h="769288">
                  <a:moveTo>
                    <a:pt x="16293" y="676879"/>
                  </a:moveTo>
                  <a:cubicBezTo>
                    <a:pt x="5763" y="669450"/>
                    <a:pt x="-346" y="657260"/>
                    <a:pt x="15" y="644398"/>
                  </a:cubicBezTo>
                  <a:cubicBezTo>
                    <a:pt x="-406" y="621533"/>
                    <a:pt x="17832" y="602656"/>
                    <a:pt x="40750" y="602236"/>
                  </a:cubicBezTo>
                  <a:cubicBezTo>
                    <a:pt x="40911" y="602233"/>
                    <a:pt x="41072" y="602231"/>
                    <a:pt x="41234" y="602230"/>
                  </a:cubicBezTo>
                  <a:cubicBezTo>
                    <a:pt x="50784" y="602031"/>
                    <a:pt x="60060" y="605421"/>
                    <a:pt x="67222" y="611727"/>
                  </a:cubicBezTo>
                  <a:cubicBezTo>
                    <a:pt x="138712" y="672510"/>
                    <a:pt x="210202" y="701952"/>
                    <a:pt x="306728" y="701952"/>
                  </a:cubicBezTo>
                  <a:cubicBezTo>
                    <a:pt x="408585" y="701952"/>
                    <a:pt x="475791" y="647817"/>
                    <a:pt x="475791" y="573263"/>
                  </a:cubicBezTo>
                  <a:lnTo>
                    <a:pt x="475791" y="570888"/>
                  </a:lnTo>
                  <a:cubicBezTo>
                    <a:pt x="475791" y="500608"/>
                    <a:pt x="437714" y="460623"/>
                    <a:pt x="278551" y="427098"/>
                  </a:cubicBezTo>
                  <a:cubicBezTo>
                    <a:pt x="104157" y="389108"/>
                    <a:pt x="24004" y="333074"/>
                    <a:pt x="24004" y="208658"/>
                  </a:cubicBezTo>
                  <a:lnTo>
                    <a:pt x="24004" y="206473"/>
                  </a:lnTo>
                  <a:cubicBezTo>
                    <a:pt x="24004" y="87566"/>
                    <a:pt x="128716" y="0"/>
                    <a:pt x="273124" y="0"/>
                  </a:cubicBezTo>
                  <a:cubicBezTo>
                    <a:pt x="372887" y="0"/>
                    <a:pt x="445424" y="24883"/>
                    <a:pt x="514820" y="74650"/>
                  </a:cubicBezTo>
                  <a:cubicBezTo>
                    <a:pt x="526052" y="82650"/>
                    <a:pt x="532857" y="95455"/>
                    <a:pt x="533192" y="109220"/>
                  </a:cubicBezTo>
                  <a:cubicBezTo>
                    <a:pt x="533245" y="131827"/>
                    <a:pt x="514918" y="150196"/>
                    <a:pt x="492259" y="150249"/>
                  </a:cubicBezTo>
                  <a:cubicBezTo>
                    <a:pt x="492195" y="150249"/>
                    <a:pt x="492132" y="150249"/>
                    <a:pt x="492069" y="150249"/>
                  </a:cubicBezTo>
                  <a:cubicBezTo>
                    <a:pt x="483148" y="150603"/>
                    <a:pt x="474365" y="147961"/>
                    <a:pt x="467128" y="142746"/>
                  </a:cubicBezTo>
                  <a:cubicBezTo>
                    <a:pt x="411067" y="99305"/>
                    <a:pt x="342013" y="75894"/>
                    <a:pt x="271030" y="76264"/>
                  </a:cubicBezTo>
                  <a:cubicBezTo>
                    <a:pt x="172410" y="76264"/>
                    <a:pt x="109202" y="130399"/>
                    <a:pt x="109202" y="198496"/>
                  </a:cubicBezTo>
                  <a:lnTo>
                    <a:pt x="109202" y="200585"/>
                  </a:lnTo>
                  <a:cubicBezTo>
                    <a:pt x="109202" y="272005"/>
                    <a:pt x="148231" y="311989"/>
                    <a:pt x="315009" y="347605"/>
                  </a:cubicBezTo>
                  <a:cubicBezTo>
                    <a:pt x="484073" y="384359"/>
                    <a:pt x="562512" y="445998"/>
                    <a:pt x="562512" y="561676"/>
                  </a:cubicBezTo>
                  <a:lnTo>
                    <a:pt x="562512" y="563860"/>
                  </a:lnTo>
                  <a:cubicBezTo>
                    <a:pt x="562512" y="693595"/>
                    <a:pt x="454087" y="777931"/>
                    <a:pt x="303491" y="777931"/>
                  </a:cubicBezTo>
                  <a:cubicBezTo>
                    <a:pt x="198804" y="779123"/>
                    <a:pt x="97070" y="743327"/>
                    <a:pt x="16293" y="67687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7" name="Freeform 7"/>
            <p:cNvSpPr>
              <a:spLocks/>
            </p:cNvSpPr>
            <p:nvPr/>
          </p:nvSpPr>
          <p:spPr bwMode="auto">
            <a:xfrm>
              <a:off x="3918127" y="1040050"/>
              <a:ext cx="533082" cy="759791"/>
            </a:xfrm>
            <a:custGeom>
              <a:avLst/>
              <a:gdLst>
                <a:gd name="T0" fmla="*/ 20561 w 533081"/>
                <a:gd name="T1" fmla="*/ 685332 h 759791"/>
                <a:gd name="T2" fmla="*/ 278729 w 533081"/>
                <a:gd name="T3" fmla="*/ 457964 h 759791"/>
                <a:gd name="T4" fmla="*/ 436465 w 533081"/>
                <a:gd name="T5" fmla="*/ 220529 h 759791"/>
                <a:gd name="T6" fmla="*/ 284156 w 533081"/>
                <a:gd name="T7" fmla="*/ 76169 h 759791"/>
                <a:gd name="T8" fmla="*/ 96145 w 533081"/>
                <a:gd name="T9" fmla="*/ 186054 h 759791"/>
                <a:gd name="T10" fmla="*/ 64826 w 533081"/>
                <a:gd name="T11" fmla="*/ 201155 h 759791"/>
                <a:gd name="T12" fmla="*/ 25892 w 533081"/>
                <a:gd name="T13" fmla="*/ 162691 h 759791"/>
                <a:gd name="T14" fmla="*/ 25892 w 533081"/>
                <a:gd name="T15" fmla="*/ 162690 h 759791"/>
                <a:gd name="T16" fmla="*/ 34555 w 533081"/>
                <a:gd name="T17" fmla="*/ 139042 h 759791"/>
                <a:gd name="T18" fmla="*/ 290533 w 533081"/>
                <a:gd name="T19" fmla="*/ 0 h 759791"/>
                <a:gd name="T20" fmla="*/ 524994 w 533081"/>
                <a:gd name="T21" fmla="*/ 213406 h 759791"/>
                <a:gd name="T22" fmla="*/ 524994 w 533081"/>
                <a:gd name="T23" fmla="*/ 215496 h 759791"/>
                <a:gd name="T24" fmla="*/ 333751 w 533081"/>
                <a:gd name="T25" fmla="*/ 508585 h 759791"/>
                <a:gd name="T26" fmla="*/ 131842 w 533081"/>
                <a:gd name="T27" fmla="*/ 687516 h 759791"/>
                <a:gd name="T28" fmla="*/ 498055 w 533081"/>
                <a:gd name="T29" fmla="*/ 687516 h 759791"/>
                <a:gd name="T30" fmla="*/ 538866 w 533081"/>
                <a:gd name="T31" fmla="*/ 724393 h 759791"/>
                <a:gd name="T32" fmla="*/ 501904 w 533081"/>
                <a:gd name="T33" fmla="*/ 765110 h 759791"/>
                <a:gd name="T34" fmla="*/ 498055 w 533081"/>
                <a:gd name="T35" fmla="*/ 765110 h 759791"/>
                <a:gd name="T36" fmla="*/ 43218 w 533081"/>
                <a:gd name="T37" fmla="*/ 765110 h 759791"/>
                <a:gd name="T38" fmla="*/ 123 w 533081"/>
                <a:gd name="T39" fmla="*/ 728383 h 759791"/>
                <a:gd name="T40" fmla="*/ 0 w 533081"/>
                <a:gd name="T41" fmla="*/ 725221 h 759791"/>
                <a:gd name="T42" fmla="*/ 20562 w 533081"/>
                <a:gd name="T43" fmla="*/ 685332 h 7597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3081" h="759791">
                  <a:moveTo>
                    <a:pt x="20561" y="685332"/>
                  </a:moveTo>
                  <a:lnTo>
                    <a:pt x="278725" y="457964"/>
                  </a:lnTo>
                  <a:cubicBezTo>
                    <a:pt x="395432" y="354538"/>
                    <a:pt x="436461" y="296509"/>
                    <a:pt x="436461" y="220529"/>
                  </a:cubicBezTo>
                  <a:cubicBezTo>
                    <a:pt x="436461" y="132204"/>
                    <a:pt x="366208" y="76169"/>
                    <a:pt x="284152" y="76169"/>
                  </a:cubicBezTo>
                  <a:cubicBezTo>
                    <a:pt x="204189" y="76169"/>
                    <a:pt x="150215" y="114918"/>
                    <a:pt x="96145" y="186054"/>
                  </a:cubicBezTo>
                  <a:cubicBezTo>
                    <a:pt x="88754" y="195829"/>
                    <a:pt x="77095" y="201451"/>
                    <a:pt x="64826" y="201155"/>
                  </a:cubicBezTo>
                  <a:cubicBezTo>
                    <a:pt x="43429" y="201260"/>
                    <a:pt x="25998" y="184039"/>
                    <a:pt x="25892" y="162691"/>
                  </a:cubicBezTo>
                  <a:cubicBezTo>
                    <a:pt x="25892" y="162691"/>
                    <a:pt x="25892" y="162691"/>
                    <a:pt x="25892" y="162690"/>
                  </a:cubicBezTo>
                  <a:cubicBezTo>
                    <a:pt x="26002" y="154054"/>
                    <a:pt x="29057" y="145713"/>
                    <a:pt x="34555" y="139042"/>
                  </a:cubicBezTo>
                  <a:cubicBezTo>
                    <a:pt x="97192" y="51761"/>
                    <a:pt x="166302" y="0"/>
                    <a:pt x="290529" y="0"/>
                  </a:cubicBezTo>
                  <a:cubicBezTo>
                    <a:pt x="426656" y="0"/>
                    <a:pt x="524990" y="90510"/>
                    <a:pt x="524990" y="213406"/>
                  </a:cubicBezTo>
                  <a:lnTo>
                    <a:pt x="524990" y="215496"/>
                  </a:lnTo>
                  <a:cubicBezTo>
                    <a:pt x="524990" y="325476"/>
                    <a:pt x="466637" y="393287"/>
                    <a:pt x="333747" y="508585"/>
                  </a:cubicBezTo>
                  <a:lnTo>
                    <a:pt x="131842" y="687516"/>
                  </a:lnTo>
                  <a:lnTo>
                    <a:pt x="498051" y="687516"/>
                  </a:lnTo>
                  <a:cubicBezTo>
                    <a:pt x="519527" y="686456"/>
                    <a:pt x="537799" y="702966"/>
                    <a:pt x="538862" y="724393"/>
                  </a:cubicBezTo>
                  <a:cubicBezTo>
                    <a:pt x="539925" y="745820"/>
                    <a:pt x="523376" y="764049"/>
                    <a:pt x="501900" y="765110"/>
                  </a:cubicBezTo>
                  <a:cubicBezTo>
                    <a:pt x="500618" y="765173"/>
                    <a:pt x="499333" y="765173"/>
                    <a:pt x="498051" y="765110"/>
                  </a:cubicBezTo>
                  <a:lnTo>
                    <a:pt x="43218" y="765110"/>
                  </a:lnTo>
                  <a:cubicBezTo>
                    <a:pt x="21152" y="766841"/>
                    <a:pt x="1858" y="750398"/>
                    <a:pt x="123" y="728383"/>
                  </a:cubicBezTo>
                  <a:cubicBezTo>
                    <a:pt x="40" y="727331"/>
                    <a:pt x="-1" y="726276"/>
                    <a:pt x="0" y="725221"/>
                  </a:cubicBezTo>
                  <a:cubicBezTo>
                    <a:pt x="-5" y="709392"/>
                    <a:pt x="7653" y="694535"/>
                    <a:pt x="20562" y="685332"/>
                  </a:cubicBezTo>
                  <a:lnTo>
                    <a:pt x="20561" y="685332"/>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8" name="Freeform 8"/>
            <p:cNvSpPr>
              <a:spLocks/>
            </p:cNvSpPr>
            <p:nvPr/>
          </p:nvSpPr>
          <p:spPr bwMode="auto">
            <a:xfrm>
              <a:off x="4543736" y="1038056"/>
              <a:ext cx="637794" cy="778786"/>
            </a:xfrm>
            <a:custGeom>
              <a:avLst/>
              <a:gdLst>
                <a:gd name="T0" fmla="*/ 0 w 637794"/>
                <a:gd name="T1" fmla="*/ 392052 h 778786"/>
                <a:gd name="T2" fmla="*/ 0 w 637794"/>
                <a:gd name="T3" fmla="*/ 390058 h 778786"/>
                <a:gd name="T4" fmla="*/ 320801 w 637794"/>
                <a:gd name="T5" fmla="*/ 0 h 778786"/>
                <a:gd name="T6" fmla="*/ 638461 w 637794"/>
                <a:gd name="T7" fmla="*/ 387873 h 778786"/>
                <a:gd name="T8" fmla="*/ 638461 w 637794"/>
                <a:gd name="T9" fmla="*/ 390058 h 778786"/>
                <a:gd name="T10" fmla="*/ 318707 w 637794"/>
                <a:gd name="T11" fmla="*/ 780116 h 778786"/>
                <a:gd name="T12" fmla="*/ 0 w 637794"/>
                <a:gd name="T13" fmla="*/ 392052 h 778786"/>
                <a:gd name="T14" fmla="*/ 549836 w 637794"/>
                <a:gd name="T15" fmla="*/ 392052 h 778786"/>
                <a:gd name="T16" fmla="*/ 549836 w 637794"/>
                <a:gd name="T17" fmla="*/ 390058 h 778786"/>
                <a:gd name="T18" fmla="*/ 318707 w 637794"/>
                <a:gd name="T19" fmla="*/ 77499 h 778786"/>
                <a:gd name="T20" fmla="*/ 88625 w 637794"/>
                <a:gd name="T21" fmla="*/ 387873 h 778786"/>
                <a:gd name="T22" fmla="*/ 88625 w 637794"/>
                <a:gd name="T23" fmla="*/ 390058 h 778786"/>
                <a:gd name="T24" fmla="*/ 320801 w 637794"/>
                <a:gd name="T25" fmla="*/ 702522 h 778786"/>
                <a:gd name="T26" fmla="*/ 549836 w 637794"/>
                <a:gd name="T27" fmla="*/ 392052 h 778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7794" h="778786">
                  <a:moveTo>
                    <a:pt x="0" y="392052"/>
                  </a:moveTo>
                  <a:lnTo>
                    <a:pt x="0" y="390058"/>
                  </a:lnTo>
                  <a:cubicBezTo>
                    <a:pt x="0" y="178836"/>
                    <a:pt x="126417" y="0"/>
                    <a:pt x="320801" y="0"/>
                  </a:cubicBezTo>
                  <a:cubicBezTo>
                    <a:pt x="515186" y="0"/>
                    <a:pt x="638461" y="176651"/>
                    <a:pt x="638461" y="387873"/>
                  </a:cubicBezTo>
                  <a:lnTo>
                    <a:pt x="638461" y="390058"/>
                  </a:lnTo>
                  <a:cubicBezTo>
                    <a:pt x="638461" y="601185"/>
                    <a:pt x="513091" y="780116"/>
                    <a:pt x="318707" y="780116"/>
                  </a:cubicBezTo>
                  <a:cubicBezTo>
                    <a:pt x="124322" y="780116"/>
                    <a:pt x="0" y="603274"/>
                    <a:pt x="0" y="392052"/>
                  </a:cubicBezTo>
                  <a:close/>
                  <a:moveTo>
                    <a:pt x="549836" y="392052"/>
                  </a:moveTo>
                  <a:lnTo>
                    <a:pt x="549836" y="390058"/>
                  </a:lnTo>
                  <a:cubicBezTo>
                    <a:pt x="549836" y="225183"/>
                    <a:pt x="459117" y="77499"/>
                    <a:pt x="318707" y="77499"/>
                  </a:cubicBezTo>
                  <a:cubicBezTo>
                    <a:pt x="178297" y="77499"/>
                    <a:pt x="88625" y="221954"/>
                    <a:pt x="88625" y="387873"/>
                  </a:cubicBezTo>
                  <a:lnTo>
                    <a:pt x="88625" y="390058"/>
                  </a:lnTo>
                  <a:cubicBezTo>
                    <a:pt x="88625" y="554838"/>
                    <a:pt x="179344" y="702522"/>
                    <a:pt x="320801" y="702522"/>
                  </a:cubicBezTo>
                  <a:cubicBezTo>
                    <a:pt x="462258" y="702522"/>
                    <a:pt x="549836" y="556927"/>
                    <a:pt x="549836" y="392052"/>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9" name="Freeform 9"/>
            <p:cNvSpPr>
              <a:spLocks/>
            </p:cNvSpPr>
            <p:nvPr/>
          </p:nvSpPr>
          <p:spPr bwMode="auto">
            <a:xfrm>
              <a:off x="5235220" y="1042419"/>
              <a:ext cx="237983" cy="759791"/>
            </a:xfrm>
            <a:custGeom>
              <a:avLst/>
              <a:gdLst>
                <a:gd name="T0" fmla="*/ 160971 w 237983"/>
                <a:gd name="T1" fmla="*/ 88141 h 759791"/>
                <a:gd name="T2" fmla="*/ 55117 w 237983"/>
                <a:gd name="T3" fmla="*/ 122617 h 759791"/>
                <a:gd name="T4" fmla="*/ 36744 w 237983"/>
                <a:gd name="T5" fmla="*/ 125846 h 759791"/>
                <a:gd name="T6" fmla="*/ 0 w 237983"/>
                <a:gd name="T7" fmla="*/ 89281 h 759791"/>
                <a:gd name="T8" fmla="*/ 30271 w 237983"/>
                <a:gd name="T9" fmla="*/ 52621 h 759791"/>
                <a:gd name="T10" fmla="*/ 154498 w 237983"/>
                <a:gd name="T11" fmla="*/ 9503 h 759791"/>
                <a:gd name="T12" fmla="*/ 200953 w 237983"/>
                <a:gd name="T13" fmla="*/ 6 h 759791"/>
                <a:gd name="T14" fmla="*/ 203333 w 237983"/>
                <a:gd name="T15" fmla="*/ 6 h 759791"/>
                <a:gd name="T16" fmla="*/ 245502 w 237983"/>
                <a:gd name="T17" fmla="*/ 40740 h 759791"/>
                <a:gd name="T18" fmla="*/ 245503 w 237983"/>
                <a:gd name="T19" fmla="*/ 41984 h 759791"/>
                <a:gd name="T20" fmla="*/ 245503 w 237983"/>
                <a:gd name="T21" fmla="*/ 725131 h 759791"/>
                <a:gd name="T22" fmla="*/ 203816 w 237983"/>
                <a:gd name="T23" fmla="*/ 768244 h 759791"/>
                <a:gd name="T24" fmla="*/ 203333 w 237983"/>
                <a:gd name="T25" fmla="*/ 768250 h 759791"/>
                <a:gd name="T26" fmla="*/ 161257 w 237983"/>
                <a:gd name="T27" fmla="*/ 725131 h 759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7983" h="759791">
                  <a:moveTo>
                    <a:pt x="160971" y="88141"/>
                  </a:moveTo>
                  <a:lnTo>
                    <a:pt x="55117" y="122617"/>
                  </a:lnTo>
                  <a:cubicBezTo>
                    <a:pt x="49199" y="124644"/>
                    <a:pt x="43000" y="125734"/>
                    <a:pt x="36744" y="125846"/>
                  </a:cubicBezTo>
                  <a:cubicBezTo>
                    <a:pt x="16552" y="125692"/>
                    <a:pt x="207" y="109426"/>
                    <a:pt x="0" y="89281"/>
                  </a:cubicBezTo>
                  <a:cubicBezTo>
                    <a:pt x="0" y="70951"/>
                    <a:pt x="11899" y="59079"/>
                    <a:pt x="30271" y="52621"/>
                  </a:cubicBezTo>
                  <a:lnTo>
                    <a:pt x="154498" y="9503"/>
                  </a:lnTo>
                  <a:cubicBezTo>
                    <a:pt x="169428" y="4066"/>
                    <a:pt x="185083" y="866"/>
                    <a:pt x="200953" y="6"/>
                  </a:cubicBezTo>
                  <a:lnTo>
                    <a:pt x="203333" y="6"/>
                  </a:lnTo>
                  <a:cubicBezTo>
                    <a:pt x="226252" y="-364"/>
                    <a:pt x="245132" y="17874"/>
                    <a:pt x="245502" y="40740"/>
                  </a:cubicBezTo>
                  <a:cubicBezTo>
                    <a:pt x="245508" y="41155"/>
                    <a:pt x="245509" y="41569"/>
                    <a:pt x="245503" y="41984"/>
                  </a:cubicBezTo>
                  <a:lnTo>
                    <a:pt x="245503" y="725131"/>
                  </a:lnTo>
                  <a:cubicBezTo>
                    <a:pt x="245924" y="748521"/>
                    <a:pt x="227260" y="767823"/>
                    <a:pt x="203816" y="768244"/>
                  </a:cubicBezTo>
                  <a:cubicBezTo>
                    <a:pt x="203655" y="768246"/>
                    <a:pt x="203494" y="768248"/>
                    <a:pt x="203333" y="768250"/>
                  </a:cubicBezTo>
                  <a:cubicBezTo>
                    <a:pt x="179890" y="767682"/>
                    <a:pt x="161198" y="748527"/>
                    <a:pt x="161257" y="725131"/>
                  </a:cubicBezTo>
                  <a:lnTo>
                    <a:pt x="160971" y="88141"/>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0" name="Freeform 10"/>
            <p:cNvSpPr>
              <a:spLocks/>
            </p:cNvSpPr>
            <p:nvPr/>
          </p:nvSpPr>
          <p:spPr bwMode="auto">
            <a:xfrm>
              <a:off x="5670728" y="1037486"/>
              <a:ext cx="561640" cy="778786"/>
            </a:xfrm>
            <a:custGeom>
              <a:avLst/>
              <a:gdLst>
                <a:gd name="T0" fmla="*/ 39981 w 561639"/>
                <a:gd name="T1" fmla="*/ 705181 h 778786"/>
                <a:gd name="T2" fmla="*/ 25127 w 561639"/>
                <a:gd name="T3" fmla="*/ 649499 h 778786"/>
                <a:gd name="T4" fmla="*/ 61590 w 561639"/>
                <a:gd name="T5" fmla="*/ 629202 h 778786"/>
                <a:gd name="T6" fmla="*/ 88530 w 561639"/>
                <a:gd name="T7" fmla="*/ 637845 h 778786"/>
                <a:gd name="T8" fmla="*/ 252738 w 561639"/>
                <a:gd name="T9" fmla="*/ 702522 h 778786"/>
                <a:gd name="T10" fmla="*/ 477493 w 561639"/>
                <a:gd name="T11" fmla="*/ 371728 h 778786"/>
                <a:gd name="T12" fmla="*/ 263590 w 561639"/>
                <a:gd name="T13" fmla="*/ 492345 h 778786"/>
                <a:gd name="T14" fmla="*/ 0 w 561639"/>
                <a:gd name="T15" fmla="*/ 258614 h 778786"/>
                <a:gd name="T16" fmla="*/ 0 w 561639"/>
                <a:gd name="T17" fmla="*/ 256430 h 778786"/>
                <a:gd name="T18" fmla="*/ 272252 w 561639"/>
                <a:gd name="T19" fmla="*/ 0 h 778786"/>
                <a:gd name="T20" fmla="*/ 471020 w 561639"/>
                <a:gd name="T21" fmla="*/ 77499 h 778786"/>
                <a:gd name="T22" fmla="*/ 564975 w 561639"/>
                <a:gd name="T23" fmla="*/ 369543 h 778786"/>
                <a:gd name="T24" fmla="*/ 564975 w 561639"/>
                <a:gd name="T25" fmla="*/ 371728 h 778786"/>
                <a:gd name="T26" fmla="*/ 250834 w 561639"/>
                <a:gd name="T27" fmla="*/ 780116 h 778786"/>
                <a:gd name="T28" fmla="*/ 39981 w 561639"/>
                <a:gd name="T29" fmla="*/ 705181 h 778786"/>
                <a:gd name="T30" fmla="*/ 461310 w 561639"/>
                <a:gd name="T31" fmla="*/ 249307 h 778786"/>
                <a:gd name="T32" fmla="*/ 461310 w 561639"/>
                <a:gd name="T33" fmla="*/ 247217 h 778786"/>
                <a:gd name="T34" fmla="*/ 269016 w 561639"/>
                <a:gd name="T35" fmla="*/ 76264 h 778786"/>
                <a:gd name="T36" fmla="*/ 87483 w 561639"/>
                <a:gd name="T37" fmla="*/ 252916 h 778786"/>
                <a:gd name="T38" fmla="*/ 87483 w 561639"/>
                <a:gd name="T39" fmla="*/ 255100 h 778786"/>
                <a:gd name="T40" fmla="*/ 273299 w 561639"/>
                <a:gd name="T41" fmla="*/ 419975 h 778786"/>
                <a:gd name="T42" fmla="*/ 461310 w 561639"/>
                <a:gd name="T43" fmla="*/ 249307 h 7787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1639" h="778786">
                  <a:moveTo>
                    <a:pt x="39981" y="705181"/>
                  </a:moveTo>
                  <a:cubicBezTo>
                    <a:pt x="20468" y="693898"/>
                    <a:pt x="13817" y="668968"/>
                    <a:pt x="25127" y="649499"/>
                  </a:cubicBezTo>
                  <a:cubicBezTo>
                    <a:pt x="32634" y="636577"/>
                    <a:pt x="46626" y="628789"/>
                    <a:pt x="61590" y="629202"/>
                  </a:cubicBezTo>
                  <a:cubicBezTo>
                    <a:pt x="71222" y="629401"/>
                    <a:pt x="80587" y="632405"/>
                    <a:pt x="88530" y="637845"/>
                  </a:cubicBezTo>
                  <a:cubicBezTo>
                    <a:pt x="141552" y="680963"/>
                    <a:pt x="193242" y="702522"/>
                    <a:pt x="252738" y="702522"/>
                  </a:cubicBezTo>
                  <a:cubicBezTo>
                    <a:pt x="388864" y="702522"/>
                    <a:pt x="480726" y="564620"/>
                    <a:pt x="477489" y="371728"/>
                  </a:cubicBezTo>
                  <a:cubicBezTo>
                    <a:pt x="436461" y="437450"/>
                    <a:pt x="368398" y="492345"/>
                    <a:pt x="263590" y="492345"/>
                  </a:cubicBezTo>
                  <a:cubicBezTo>
                    <a:pt x="108044" y="492345"/>
                    <a:pt x="0" y="394332"/>
                    <a:pt x="0" y="258614"/>
                  </a:cubicBezTo>
                  <a:lnTo>
                    <a:pt x="0" y="256430"/>
                  </a:lnTo>
                  <a:cubicBezTo>
                    <a:pt x="0" y="113114"/>
                    <a:pt x="111281" y="0"/>
                    <a:pt x="272252" y="0"/>
                  </a:cubicBezTo>
                  <a:cubicBezTo>
                    <a:pt x="358688" y="0"/>
                    <a:pt x="422372" y="29062"/>
                    <a:pt x="471016" y="77499"/>
                  </a:cubicBezTo>
                  <a:cubicBezTo>
                    <a:pt x="528132" y="134483"/>
                    <a:pt x="564971" y="218725"/>
                    <a:pt x="564971" y="369543"/>
                  </a:cubicBezTo>
                  <a:lnTo>
                    <a:pt x="564971" y="371728"/>
                  </a:lnTo>
                  <a:cubicBezTo>
                    <a:pt x="564971" y="610872"/>
                    <a:pt x="437508" y="780116"/>
                    <a:pt x="250834" y="780116"/>
                  </a:cubicBezTo>
                  <a:cubicBezTo>
                    <a:pt x="164208" y="780591"/>
                    <a:pt x="97192" y="748205"/>
                    <a:pt x="39981" y="705181"/>
                  </a:cubicBezTo>
                  <a:close/>
                  <a:moveTo>
                    <a:pt x="461306" y="249307"/>
                  </a:moveTo>
                  <a:lnTo>
                    <a:pt x="461306" y="247217"/>
                  </a:lnTo>
                  <a:cubicBezTo>
                    <a:pt x="461306" y="151293"/>
                    <a:pt x="382391" y="76264"/>
                    <a:pt x="269016" y="76264"/>
                  </a:cubicBezTo>
                  <a:cubicBezTo>
                    <a:pt x="155641" y="76264"/>
                    <a:pt x="87483" y="159176"/>
                    <a:pt x="87483" y="252916"/>
                  </a:cubicBezTo>
                  <a:lnTo>
                    <a:pt x="87483" y="255100"/>
                  </a:lnTo>
                  <a:cubicBezTo>
                    <a:pt x="87483" y="351024"/>
                    <a:pt x="163161" y="419975"/>
                    <a:pt x="273299" y="419975"/>
                  </a:cubicBezTo>
                  <a:cubicBezTo>
                    <a:pt x="388864" y="419595"/>
                    <a:pt x="461306" y="335543"/>
                    <a:pt x="461306" y="249307"/>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1" name="Freeform 11"/>
            <p:cNvSpPr>
              <a:spLocks/>
            </p:cNvSpPr>
            <p:nvPr/>
          </p:nvSpPr>
          <p:spPr bwMode="auto">
            <a:xfrm>
              <a:off x="1136077" y="1135547"/>
              <a:ext cx="171348" cy="161456"/>
            </a:xfrm>
            <a:custGeom>
              <a:avLst/>
              <a:gdLst>
                <a:gd name="T0" fmla="*/ 146344 w 171347"/>
                <a:gd name="T1" fmla="*/ 145836 h 161455"/>
                <a:gd name="T2" fmla="*/ 25179 w 171347"/>
                <a:gd name="T3" fmla="*/ 146007 h 161455"/>
                <a:gd name="T4" fmla="*/ 25008 w 171347"/>
                <a:gd name="T5" fmla="*/ 25121 h 161455"/>
                <a:gd name="T6" fmla="*/ 146173 w 171347"/>
                <a:gd name="T7" fmla="*/ 24951 h 161455"/>
                <a:gd name="T8" fmla="*/ 146344 w 171347"/>
                <a:gd name="T9" fmla="*/ 25121 h 161455"/>
                <a:gd name="T10" fmla="*/ 146344 w 171347"/>
                <a:gd name="T11" fmla="*/ 145836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2" name="Freeform 12"/>
            <p:cNvSpPr>
              <a:spLocks/>
            </p:cNvSpPr>
            <p:nvPr/>
          </p:nvSpPr>
          <p:spPr bwMode="auto">
            <a:xfrm>
              <a:off x="1619999"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3" name="Freeform 13"/>
            <p:cNvSpPr>
              <a:spLocks/>
            </p:cNvSpPr>
            <p:nvPr/>
          </p:nvSpPr>
          <p:spPr bwMode="auto">
            <a:xfrm>
              <a:off x="1619905" y="1135547"/>
              <a:ext cx="171348" cy="161456"/>
            </a:xfrm>
            <a:custGeom>
              <a:avLst/>
              <a:gdLst>
                <a:gd name="T0" fmla="*/ 25008 w 171347"/>
                <a:gd name="T1" fmla="*/ 25121 h 161455"/>
                <a:gd name="T2" fmla="*/ 146173 w 171347"/>
                <a:gd name="T3" fmla="*/ 24951 h 161455"/>
                <a:gd name="T4" fmla="*/ 146344 w 171347"/>
                <a:gd name="T5" fmla="*/ 145836 h 161455"/>
                <a:gd name="T6" fmla="*/ 25179 w 171347"/>
                <a:gd name="T7" fmla="*/ 146007 h 161455"/>
                <a:gd name="T8" fmla="*/ 25008 w 171347"/>
                <a:gd name="T9" fmla="*/ 145836 h 161455"/>
                <a:gd name="T10" fmla="*/ 25008 w 171347"/>
                <a:gd name="T11" fmla="*/ 25121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4" name="Freeform 14"/>
            <p:cNvSpPr>
              <a:spLocks/>
            </p:cNvSpPr>
            <p:nvPr/>
          </p:nvSpPr>
          <p:spPr bwMode="auto">
            <a:xfrm>
              <a:off x="1136608"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5" name="Freeform 15"/>
            <p:cNvSpPr>
              <a:spLocks/>
            </p:cNvSpPr>
            <p:nvPr/>
          </p:nvSpPr>
          <p:spPr bwMode="auto">
            <a:xfrm>
              <a:off x="1298695" y="1298095"/>
              <a:ext cx="323657" cy="322911"/>
            </a:xfrm>
            <a:custGeom>
              <a:avLst/>
              <a:gdLst>
                <a:gd name="T0" fmla="*/ 285393 w 323656"/>
                <a:gd name="T1" fmla="*/ 241899 h 322911"/>
                <a:gd name="T2" fmla="*/ 280062 w 323656"/>
                <a:gd name="T3" fmla="*/ 241899 h 322911"/>
                <a:gd name="T4" fmla="*/ 235702 w 323656"/>
                <a:gd name="T5" fmla="*/ 222904 h 322911"/>
                <a:gd name="T6" fmla="*/ 230657 w 323656"/>
                <a:gd name="T7" fmla="*/ 217775 h 322911"/>
                <a:gd name="T8" fmla="*/ 230657 w 323656"/>
                <a:gd name="T9" fmla="*/ 108365 h 322911"/>
                <a:gd name="T10" fmla="*/ 236178 w 323656"/>
                <a:gd name="T11" fmla="*/ 102857 h 322911"/>
                <a:gd name="T12" fmla="*/ 279872 w 323656"/>
                <a:gd name="T13" fmla="*/ 85097 h 322911"/>
                <a:gd name="T14" fmla="*/ 280443 w 323656"/>
                <a:gd name="T15" fmla="*/ 85097 h 322911"/>
                <a:gd name="T16" fmla="*/ 286155 w 323656"/>
                <a:gd name="T17" fmla="*/ 85097 h 322911"/>
                <a:gd name="T18" fmla="*/ 328801 w 323656"/>
                <a:gd name="T19" fmla="*/ 42548 h 322911"/>
                <a:gd name="T20" fmla="*/ 286155 w 323656"/>
                <a:gd name="T21" fmla="*/ 0 h 322911"/>
                <a:gd name="T22" fmla="*/ 243508 w 323656"/>
                <a:gd name="T23" fmla="*/ 42548 h 322911"/>
                <a:gd name="T24" fmla="*/ 243508 w 323656"/>
                <a:gd name="T25" fmla="*/ 47772 h 322911"/>
                <a:gd name="T26" fmla="*/ 243508 w 323656"/>
                <a:gd name="T27" fmla="*/ 47772 h 322911"/>
                <a:gd name="T28" fmla="*/ 224470 w 323656"/>
                <a:gd name="T29" fmla="*/ 92125 h 322911"/>
                <a:gd name="T30" fmla="*/ 219329 w 323656"/>
                <a:gd name="T31" fmla="*/ 97348 h 322911"/>
                <a:gd name="T32" fmla="*/ 109187 w 323656"/>
                <a:gd name="T33" fmla="*/ 98013 h 322911"/>
                <a:gd name="T34" fmla="*/ 103475 w 323656"/>
                <a:gd name="T35" fmla="*/ 92410 h 322911"/>
                <a:gd name="T36" fmla="*/ 85674 w 323656"/>
                <a:gd name="T37" fmla="*/ 48817 h 322911"/>
                <a:gd name="T38" fmla="*/ 85674 w 323656"/>
                <a:gd name="T39" fmla="*/ 48152 h 322911"/>
                <a:gd name="T40" fmla="*/ 85674 w 323656"/>
                <a:gd name="T41" fmla="*/ 42548 h 322911"/>
                <a:gd name="T42" fmla="*/ 43027 w 323656"/>
                <a:gd name="T43" fmla="*/ 0 h 322911"/>
                <a:gd name="T44" fmla="*/ 381 w 323656"/>
                <a:gd name="T45" fmla="*/ 42549 h 322911"/>
                <a:gd name="T46" fmla="*/ 43027 w 323656"/>
                <a:gd name="T47" fmla="*/ 85097 h 322911"/>
                <a:gd name="T48" fmla="*/ 43123 w 323656"/>
                <a:gd name="T49" fmla="*/ 85097 h 322911"/>
                <a:gd name="T50" fmla="*/ 48263 w 323656"/>
                <a:gd name="T51" fmla="*/ 85097 h 322911"/>
                <a:gd name="T52" fmla="*/ 48263 w 323656"/>
                <a:gd name="T53" fmla="*/ 85097 h 322911"/>
                <a:gd name="T54" fmla="*/ 92718 w 323656"/>
                <a:gd name="T55" fmla="*/ 104091 h 322911"/>
                <a:gd name="T56" fmla="*/ 98144 w 323656"/>
                <a:gd name="T57" fmla="*/ 109600 h 322911"/>
                <a:gd name="T58" fmla="*/ 98144 w 323656"/>
                <a:gd name="T59" fmla="*/ 218250 h 322911"/>
                <a:gd name="T60" fmla="*/ 92242 w 323656"/>
                <a:gd name="T61" fmla="*/ 224233 h 322911"/>
                <a:gd name="T62" fmla="*/ 48453 w 323656"/>
                <a:gd name="T63" fmla="*/ 241994 h 322911"/>
                <a:gd name="T64" fmla="*/ 48453 w 323656"/>
                <a:gd name="T65" fmla="*/ 241994 h 322911"/>
                <a:gd name="T66" fmla="*/ 42647 w 323656"/>
                <a:gd name="T67" fmla="*/ 241994 h 322911"/>
                <a:gd name="T68" fmla="*/ 0 w 323656"/>
                <a:gd name="T69" fmla="*/ 284542 h 322911"/>
                <a:gd name="T70" fmla="*/ 42647 w 323656"/>
                <a:gd name="T71" fmla="*/ 327090 h 322911"/>
                <a:gd name="T72" fmla="*/ 85293 w 323656"/>
                <a:gd name="T73" fmla="*/ 284542 h 322911"/>
                <a:gd name="T74" fmla="*/ 85293 w 323656"/>
                <a:gd name="T75" fmla="*/ 279413 h 322911"/>
                <a:gd name="T76" fmla="*/ 85293 w 323656"/>
                <a:gd name="T77" fmla="*/ 279413 h 322911"/>
                <a:gd name="T78" fmla="*/ 104332 w 323656"/>
                <a:gd name="T79" fmla="*/ 234491 h 322911"/>
                <a:gd name="T80" fmla="*/ 110043 w 323656"/>
                <a:gd name="T81" fmla="*/ 228887 h 322911"/>
                <a:gd name="T82" fmla="*/ 219996 w 323656"/>
                <a:gd name="T83" fmla="*/ 228887 h 322911"/>
                <a:gd name="T84" fmla="*/ 225326 w 323656"/>
                <a:gd name="T85" fmla="*/ 234206 h 322911"/>
                <a:gd name="T86" fmla="*/ 243223 w 323656"/>
                <a:gd name="T87" fmla="*/ 277799 h 322911"/>
                <a:gd name="T88" fmla="*/ 243223 w 323656"/>
                <a:gd name="T89" fmla="*/ 278463 h 322911"/>
                <a:gd name="T90" fmla="*/ 243223 w 323656"/>
                <a:gd name="T91" fmla="*/ 284067 h 322911"/>
                <a:gd name="T92" fmla="*/ 285869 w 323656"/>
                <a:gd name="T93" fmla="*/ 326615 h 322911"/>
                <a:gd name="T94" fmla="*/ 328516 w 323656"/>
                <a:gd name="T95" fmla="*/ 284067 h 322911"/>
                <a:gd name="T96" fmla="*/ 285869 w 323656"/>
                <a:gd name="T97" fmla="*/ 241519 h 3229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3656" h="322911">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6" name="Freeform 16"/>
            <p:cNvSpPr>
              <a:spLocks/>
            </p:cNvSpPr>
            <p:nvPr/>
          </p:nvSpPr>
          <p:spPr bwMode="auto">
            <a:xfrm>
              <a:off x="915545" y="918116"/>
              <a:ext cx="1094722" cy="1092200"/>
            </a:xfrm>
            <a:custGeom>
              <a:avLst/>
              <a:gdLst>
                <a:gd name="T0" fmla="*/ 1071306 w 1094721"/>
                <a:gd name="T1" fmla="*/ 483785 h 1092200"/>
                <a:gd name="T2" fmla="*/ 950410 w 1094721"/>
                <a:gd name="T3" fmla="*/ 483785 h 1092200"/>
                <a:gd name="T4" fmla="*/ 931372 w 1094721"/>
                <a:gd name="T5" fmla="*/ 513132 h 1092200"/>
                <a:gd name="T6" fmla="*/ 884822 w 1094721"/>
                <a:gd name="T7" fmla="*/ 533836 h 1092200"/>
                <a:gd name="T8" fmla="*/ 883394 w 1094721"/>
                <a:gd name="T9" fmla="*/ 533836 h 1092200"/>
                <a:gd name="T10" fmla="*/ 865403 w 1094721"/>
                <a:gd name="T11" fmla="*/ 498886 h 1092200"/>
                <a:gd name="T12" fmla="*/ 774801 w 1094721"/>
                <a:gd name="T13" fmla="*/ 498908 h 1092200"/>
                <a:gd name="T14" fmla="*/ 774823 w 1094721"/>
                <a:gd name="T15" fmla="*/ 589301 h 1092200"/>
                <a:gd name="T16" fmla="*/ 865403 w 1094721"/>
                <a:gd name="T17" fmla="*/ 589301 h 1092200"/>
                <a:gd name="T18" fmla="*/ 883489 w 1094721"/>
                <a:gd name="T19" fmla="*/ 552926 h 1092200"/>
                <a:gd name="T20" fmla="*/ 885298 w 1094721"/>
                <a:gd name="T21" fmla="*/ 552926 h 1092200"/>
                <a:gd name="T22" fmla="*/ 930705 w 1094721"/>
                <a:gd name="T23" fmla="*/ 573440 h 1092200"/>
                <a:gd name="T24" fmla="*/ 1040014 w 1094721"/>
                <a:gd name="T25" fmla="*/ 625584 h 1092200"/>
                <a:gd name="T26" fmla="*/ 1092279 w 1094721"/>
                <a:gd name="T27" fmla="*/ 516527 h 1092200"/>
                <a:gd name="T28" fmla="*/ 1071401 w 1094721"/>
                <a:gd name="T29" fmla="*/ 483880 h 1092200"/>
                <a:gd name="T30" fmla="*/ 487672 w 1094721"/>
                <a:gd name="T31" fmla="*/ 21167 h 1092200"/>
                <a:gd name="T32" fmla="*/ 488113 w 1094721"/>
                <a:gd name="T33" fmla="*/ 142048 h 1092200"/>
                <a:gd name="T34" fmla="*/ 518705 w 1094721"/>
                <a:gd name="T35" fmla="*/ 161538 h 1092200"/>
                <a:gd name="T36" fmla="*/ 538696 w 1094721"/>
                <a:gd name="T37" fmla="*/ 207411 h 1092200"/>
                <a:gd name="T38" fmla="*/ 538696 w 1094721"/>
                <a:gd name="T39" fmla="*/ 209595 h 1092200"/>
                <a:gd name="T40" fmla="*/ 502903 w 1094721"/>
                <a:gd name="T41" fmla="*/ 227545 h 1092200"/>
                <a:gd name="T42" fmla="*/ 502925 w 1094721"/>
                <a:gd name="T43" fmla="*/ 317938 h 1092200"/>
                <a:gd name="T44" fmla="*/ 593531 w 1094721"/>
                <a:gd name="T45" fmla="*/ 317916 h 1092200"/>
                <a:gd name="T46" fmla="*/ 593531 w 1094721"/>
                <a:gd name="T47" fmla="*/ 227545 h 1092200"/>
                <a:gd name="T48" fmla="*/ 557833 w 1094721"/>
                <a:gd name="T49" fmla="*/ 209595 h 1092200"/>
                <a:gd name="T50" fmla="*/ 557833 w 1094721"/>
                <a:gd name="T51" fmla="*/ 207031 h 1092200"/>
                <a:gd name="T52" fmla="*/ 581156 w 1094721"/>
                <a:gd name="T53" fmla="*/ 160304 h 1092200"/>
                <a:gd name="T54" fmla="*/ 586201 w 1094721"/>
                <a:gd name="T55" fmla="*/ 157739 h 1092200"/>
                <a:gd name="T56" fmla="*/ 608667 w 1094721"/>
                <a:gd name="T57" fmla="*/ 141784 h 1092200"/>
                <a:gd name="T58" fmla="*/ 600646 w 1094721"/>
                <a:gd name="T59" fmla="*/ 21167 h 1092200"/>
                <a:gd name="T60" fmla="*/ 487767 w 1094721"/>
                <a:gd name="T61" fmla="*/ 21167 h 1092200"/>
                <a:gd name="T62" fmla="*/ 577443 w 1094721"/>
                <a:gd name="T63" fmla="*/ 926838 h 1092200"/>
                <a:gd name="T64" fmla="*/ 557548 w 1094721"/>
                <a:gd name="T65" fmla="*/ 880776 h 1092200"/>
                <a:gd name="T66" fmla="*/ 557548 w 1094721"/>
                <a:gd name="T67" fmla="*/ 878686 h 1092200"/>
                <a:gd name="T68" fmla="*/ 593436 w 1094721"/>
                <a:gd name="T69" fmla="*/ 860736 h 1092200"/>
                <a:gd name="T70" fmla="*/ 593548 w 1094721"/>
                <a:gd name="T71" fmla="*/ 770209 h 1092200"/>
                <a:gd name="T72" fmla="*/ 502808 w 1094721"/>
                <a:gd name="T73" fmla="*/ 770097 h 1092200"/>
                <a:gd name="T74" fmla="*/ 502695 w 1094721"/>
                <a:gd name="T75" fmla="*/ 860624 h 1092200"/>
                <a:gd name="T76" fmla="*/ 502808 w 1094721"/>
                <a:gd name="T77" fmla="*/ 860736 h 1092200"/>
                <a:gd name="T78" fmla="*/ 538410 w 1094721"/>
                <a:gd name="T79" fmla="*/ 878686 h 1092200"/>
                <a:gd name="T80" fmla="*/ 538410 w 1094721"/>
                <a:gd name="T81" fmla="*/ 881251 h 1092200"/>
                <a:gd name="T82" fmla="*/ 515183 w 1094721"/>
                <a:gd name="T83" fmla="*/ 927883 h 1092200"/>
                <a:gd name="T84" fmla="*/ 510042 w 1094721"/>
                <a:gd name="T85" fmla="*/ 930447 h 1092200"/>
                <a:gd name="T86" fmla="*/ 487672 w 1094721"/>
                <a:gd name="T87" fmla="*/ 946878 h 1092200"/>
                <a:gd name="T88" fmla="*/ 487407 w 1094721"/>
                <a:gd name="T89" fmla="*/ 1067759 h 1092200"/>
                <a:gd name="T90" fmla="*/ 608571 w 1094721"/>
                <a:gd name="T91" fmla="*/ 1068024 h 1092200"/>
                <a:gd name="T92" fmla="*/ 608837 w 1094721"/>
                <a:gd name="T93" fmla="*/ 947142 h 1092200"/>
                <a:gd name="T94" fmla="*/ 608571 w 1094721"/>
                <a:gd name="T95" fmla="*/ 946878 h 1092200"/>
                <a:gd name="T96" fmla="*/ 577443 w 1094721"/>
                <a:gd name="T97" fmla="*/ 926838 h 1092200"/>
                <a:gd name="T98" fmla="*/ 229794 w 1094721"/>
                <a:gd name="T99" fmla="*/ 498791 h 1092200"/>
                <a:gd name="T100" fmla="*/ 211707 w 1094721"/>
                <a:gd name="T101" fmla="*/ 535261 h 1092200"/>
                <a:gd name="T102" fmla="*/ 209993 w 1094721"/>
                <a:gd name="T103" fmla="*/ 535261 h 1092200"/>
                <a:gd name="T104" fmla="*/ 164586 w 1094721"/>
                <a:gd name="T105" fmla="*/ 514746 h 1092200"/>
                <a:gd name="T106" fmla="*/ 55510 w 1094721"/>
                <a:gd name="T107" fmla="*/ 464636 h 1092200"/>
                <a:gd name="T108" fmla="*/ 5285 w 1094721"/>
                <a:gd name="T109" fmla="*/ 573461 h 1092200"/>
                <a:gd name="T110" fmla="*/ 114361 w 1094721"/>
                <a:gd name="T111" fmla="*/ 623571 h 1092200"/>
                <a:gd name="T112" fmla="*/ 164015 w 1094721"/>
                <a:gd name="T113" fmla="*/ 574960 h 1092200"/>
                <a:gd name="T114" fmla="*/ 210469 w 1094721"/>
                <a:gd name="T115" fmla="*/ 554255 h 1092200"/>
                <a:gd name="T116" fmla="*/ 211897 w 1094721"/>
                <a:gd name="T117" fmla="*/ 554255 h 1092200"/>
                <a:gd name="T118" fmla="*/ 229794 w 1094721"/>
                <a:gd name="T119" fmla="*/ 589206 h 1092200"/>
                <a:gd name="T120" fmla="*/ 320395 w 1094721"/>
                <a:gd name="T121" fmla="*/ 589184 h 1092200"/>
                <a:gd name="T122" fmla="*/ 320373 w 1094721"/>
                <a:gd name="T123" fmla="*/ 498791 h 1092200"/>
                <a:gd name="T124" fmla="*/ 229794 w 1094721"/>
                <a:gd name="T125" fmla="*/ 498791 h 1092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721" h="109220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grpSp>
      <p:cxnSp>
        <p:nvCxnSpPr>
          <p:cNvPr id="17" name="Straight Connector 17"/>
          <p:cNvCxnSpPr>
            <a:cxnSpLocks/>
          </p:cNvCxnSpPr>
          <p:nvPr userDrawn="1"/>
        </p:nvCxnSpPr>
        <p:spPr bwMode="auto">
          <a:xfrm>
            <a:off x="838200" y="7543800"/>
            <a:ext cx="12954000" cy="0"/>
          </a:xfrm>
          <a:prstGeom prst="line">
            <a:avLst/>
          </a:prstGeom>
          <a:noFill/>
          <a:ln w="19050" algn="ctr">
            <a:solidFill>
              <a:srgbClr val="169D95">
                <a:alpha val="43921"/>
              </a:srgbClr>
            </a:solidFill>
            <a:prstDash val="lgDash"/>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solidFill>
                  <a:srgbClr val="1086B9"/>
                </a:solidFill>
              </a:defRPr>
            </a:lvl1pPr>
          </a:lstStyle>
          <a:p>
            <a:r>
              <a:rPr lang="en-US" dirty="0"/>
              <a:t>Click to edit Master title style</a:t>
            </a:r>
          </a:p>
        </p:txBody>
      </p:sp>
    </p:spTree>
    <p:extLst>
      <p:ext uri="{BB962C8B-B14F-4D97-AF65-F5344CB8AC3E}">
        <p14:creationId xmlns:p14="http://schemas.microsoft.com/office/powerpoint/2010/main" val="6855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aphic 2"/>
          <p:cNvGrpSpPr>
            <a:grpSpLocks/>
          </p:cNvGrpSpPr>
          <p:nvPr userDrawn="1"/>
        </p:nvGrpSpPr>
        <p:grpSpPr bwMode="auto">
          <a:xfrm>
            <a:off x="838200" y="7678738"/>
            <a:ext cx="1571625" cy="322262"/>
            <a:chOff x="914400" y="914400"/>
            <a:chExt cx="5321300" cy="1092200"/>
          </a:xfrm>
        </p:grpSpPr>
        <p:sp>
          <p:nvSpPr>
            <p:cNvPr id="3" name="Freeform 4"/>
            <p:cNvSpPr>
              <a:spLocks/>
            </p:cNvSpPr>
            <p:nvPr/>
          </p:nvSpPr>
          <p:spPr bwMode="auto">
            <a:xfrm>
              <a:off x="2087546" y="1045084"/>
              <a:ext cx="694910" cy="769289"/>
            </a:xfrm>
            <a:custGeom>
              <a:avLst/>
              <a:gdLst>
                <a:gd name="T0" fmla="*/ 296922 w 694910"/>
                <a:gd name="T1" fmla="*/ 735103 h 769288"/>
                <a:gd name="T2" fmla="*/ 4298 w 694910"/>
                <a:gd name="T3" fmla="*/ 61639 h 769288"/>
                <a:gd name="T4" fmla="*/ 15 w 694910"/>
                <a:gd name="T5" fmla="*/ 42644 h 769288"/>
                <a:gd name="T6" fmla="*/ 43327 w 694910"/>
                <a:gd name="T7" fmla="*/ 475 h 769288"/>
                <a:gd name="T8" fmla="*/ 87783 w 694910"/>
                <a:gd name="T9" fmla="*/ 32956 h 769288"/>
                <a:gd name="T10" fmla="*/ 349945 w 694910"/>
                <a:gd name="T11" fmla="*/ 659788 h 769288"/>
                <a:gd name="T12" fmla="*/ 613249 w 694910"/>
                <a:gd name="T13" fmla="*/ 30297 h 769288"/>
                <a:gd name="T14" fmla="*/ 655515 w 694910"/>
                <a:gd name="T15" fmla="*/ 0 h 769288"/>
                <a:gd name="T16" fmla="*/ 697781 w 694910"/>
                <a:gd name="T17" fmla="*/ 41124 h 769288"/>
                <a:gd name="T18" fmla="*/ 694544 w 694910"/>
                <a:gd name="T19" fmla="*/ 58409 h 769288"/>
                <a:gd name="T20" fmla="*/ 400873 w 694910"/>
                <a:gd name="T21" fmla="*/ 735103 h 769288"/>
                <a:gd name="T22" fmla="*/ 351087 w 694910"/>
                <a:gd name="T23" fmla="*/ 770813 h 769288"/>
                <a:gd name="T24" fmla="*/ 346708 w 694910"/>
                <a:gd name="T25" fmla="*/ 770813 h 769288"/>
                <a:gd name="T26" fmla="*/ 296922 w 694910"/>
                <a:gd name="T27" fmla="*/ 735103 h 769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94910" h="769288">
                  <a:moveTo>
                    <a:pt x="296922" y="735099"/>
                  </a:moveTo>
                  <a:lnTo>
                    <a:pt x="4298" y="61639"/>
                  </a:lnTo>
                  <a:cubicBezTo>
                    <a:pt x="1308" y="55761"/>
                    <a:pt x="-164" y="49232"/>
                    <a:pt x="15" y="42644"/>
                  </a:cubicBezTo>
                  <a:cubicBezTo>
                    <a:pt x="970" y="19357"/>
                    <a:pt x="19970" y="859"/>
                    <a:pt x="43327" y="475"/>
                  </a:cubicBezTo>
                  <a:cubicBezTo>
                    <a:pt x="63560" y="774"/>
                    <a:pt x="81391" y="13802"/>
                    <a:pt x="87783" y="32956"/>
                  </a:cubicBezTo>
                  <a:lnTo>
                    <a:pt x="349945" y="659784"/>
                  </a:lnTo>
                  <a:lnTo>
                    <a:pt x="613249" y="30297"/>
                  </a:lnTo>
                  <a:cubicBezTo>
                    <a:pt x="620644" y="13182"/>
                    <a:pt x="636898" y="1532"/>
                    <a:pt x="655515" y="0"/>
                  </a:cubicBezTo>
                  <a:cubicBezTo>
                    <a:pt x="678496" y="-108"/>
                    <a:pt x="697313" y="18201"/>
                    <a:pt x="697781" y="41124"/>
                  </a:cubicBezTo>
                  <a:cubicBezTo>
                    <a:pt x="697866" y="47043"/>
                    <a:pt x="696766" y="52920"/>
                    <a:pt x="694544" y="58409"/>
                  </a:cubicBezTo>
                  <a:lnTo>
                    <a:pt x="400873" y="735099"/>
                  </a:lnTo>
                  <a:cubicBezTo>
                    <a:pt x="391354" y="756753"/>
                    <a:pt x="375933" y="770809"/>
                    <a:pt x="351087" y="770809"/>
                  </a:cubicBezTo>
                  <a:lnTo>
                    <a:pt x="346708" y="770809"/>
                  </a:lnTo>
                  <a:cubicBezTo>
                    <a:pt x="324025" y="771196"/>
                    <a:pt x="303780" y="756674"/>
                    <a:pt x="296922" y="73509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4" name="Freeform 5"/>
            <p:cNvSpPr>
              <a:spLocks/>
            </p:cNvSpPr>
            <p:nvPr/>
          </p:nvSpPr>
          <p:spPr bwMode="auto">
            <a:xfrm>
              <a:off x="2934971" y="1045654"/>
              <a:ext cx="85674" cy="759791"/>
            </a:xfrm>
            <a:custGeom>
              <a:avLst/>
              <a:gdLst>
                <a:gd name="T0" fmla="*/ 0 w 85673"/>
                <a:gd name="T1" fmla="*/ 42738 h 759791"/>
                <a:gd name="T2" fmla="*/ 42841 w 85673"/>
                <a:gd name="T3" fmla="*/ 0 h 759791"/>
                <a:gd name="T4" fmla="*/ 85678 w 85673"/>
                <a:gd name="T5" fmla="*/ 42738 h 759791"/>
                <a:gd name="T6" fmla="*/ 85678 w 85673"/>
                <a:gd name="T7" fmla="*/ 723701 h 759791"/>
                <a:gd name="T8" fmla="*/ 42841 w 85673"/>
                <a:gd name="T9" fmla="*/ 766440 h 759791"/>
                <a:gd name="T10" fmla="*/ 0 w 85673"/>
                <a:gd name="T11" fmla="*/ 723701 h 7597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673" h="759791">
                  <a:moveTo>
                    <a:pt x="0" y="42738"/>
                  </a:moveTo>
                  <a:cubicBezTo>
                    <a:pt x="0" y="19135"/>
                    <a:pt x="19179" y="0"/>
                    <a:pt x="42837" y="0"/>
                  </a:cubicBezTo>
                  <a:cubicBezTo>
                    <a:pt x="66495" y="0"/>
                    <a:pt x="85674" y="19135"/>
                    <a:pt x="85674" y="42738"/>
                  </a:cubicBezTo>
                  <a:lnTo>
                    <a:pt x="85674" y="723701"/>
                  </a:lnTo>
                  <a:cubicBezTo>
                    <a:pt x="85674" y="747305"/>
                    <a:pt x="66495" y="766440"/>
                    <a:pt x="42837" y="766440"/>
                  </a:cubicBezTo>
                  <a:cubicBezTo>
                    <a:pt x="19179" y="766440"/>
                    <a:pt x="0" y="747305"/>
                    <a:pt x="0" y="723701"/>
                  </a:cubicBezTo>
                  <a:lnTo>
                    <a:pt x="0" y="42738"/>
                  </a:ln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5" name="Freeform 6"/>
            <p:cNvSpPr>
              <a:spLocks/>
            </p:cNvSpPr>
            <p:nvPr/>
          </p:nvSpPr>
          <p:spPr bwMode="auto">
            <a:xfrm>
              <a:off x="3180364" y="1039576"/>
              <a:ext cx="561640" cy="769289"/>
            </a:xfrm>
            <a:custGeom>
              <a:avLst/>
              <a:gdLst>
                <a:gd name="T0" fmla="*/ 16293 w 561639"/>
                <a:gd name="T1" fmla="*/ 676883 h 769288"/>
                <a:gd name="T2" fmla="*/ 15 w 561639"/>
                <a:gd name="T3" fmla="*/ 644402 h 769288"/>
                <a:gd name="T4" fmla="*/ 40750 w 561639"/>
                <a:gd name="T5" fmla="*/ 602240 h 769288"/>
                <a:gd name="T6" fmla="*/ 41234 w 561639"/>
                <a:gd name="T7" fmla="*/ 602234 h 769288"/>
                <a:gd name="T8" fmla="*/ 67222 w 561639"/>
                <a:gd name="T9" fmla="*/ 611731 h 769288"/>
                <a:gd name="T10" fmla="*/ 306732 w 561639"/>
                <a:gd name="T11" fmla="*/ 701956 h 769288"/>
                <a:gd name="T12" fmla="*/ 475795 w 561639"/>
                <a:gd name="T13" fmla="*/ 573267 h 769288"/>
                <a:gd name="T14" fmla="*/ 475795 w 561639"/>
                <a:gd name="T15" fmla="*/ 570892 h 769288"/>
                <a:gd name="T16" fmla="*/ 278551 w 561639"/>
                <a:gd name="T17" fmla="*/ 427102 h 769288"/>
                <a:gd name="T18" fmla="*/ 24004 w 561639"/>
                <a:gd name="T19" fmla="*/ 208658 h 769288"/>
                <a:gd name="T20" fmla="*/ 24004 w 561639"/>
                <a:gd name="T21" fmla="*/ 206473 h 769288"/>
                <a:gd name="T22" fmla="*/ 273124 w 561639"/>
                <a:gd name="T23" fmla="*/ 0 h 769288"/>
                <a:gd name="T24" fmla="*/ 514824 w 561639"/>
                <a:gd name="T25" fmla="*/ 74650 h 769288"/>
                <a:gd name="T26" fmla="*/ 533196 w 561639"/>
                <a:gd name="T27" fmla="*/ 109220 h 769288"/>
                <a:gd name="T28" fmla="*/ 492263 w 561639"/>
                <a:gd name="T29" fmla="*/ 150249 h 769288"/>
                <a:gd name="T30" fmla="*/ 492073 w 561639"/>
                <a:gd name="T31" fmla="*/ 150249 h 769288"/>
                <a:gd name="T32" fmla="*/ 467132 w 561639"/>
                <a:gd name="T33" fmla="*/ 142746 h 769288"/>
                <a:gd name="T34" fmla="*/ 271030 w 561639"/>
                <a:gd name="T35" fmla="*/ 76264 h 769288"/>
                <a:gd name="T36" fmla="*/ 109202 w 561639"/>
                <a:gd name="T37" fmla="*/ 198496 h 769288"/>
                <a:gd name="T38" fmla="*/ 109202 w 561639"/>
                <a:gd name="T39" fmla="*/ 200585 h 769288"/>
                <a:gd name="T40" fmla="*/ 315013 w 561639"/>
                <a:gd name="T41" fmla="*/ 347605 h 769288"/>
                <a:gd name="T42" fmla="*/ 562516 w 561639"/>
                <a:gd name="T43" fmla="*/ 561680 h 769288"/>
                <a:gd name="T44" fmla="*/ 562516 w 561639"/>
                <a:gd name="T45" fmla="*/ 563864 h 769288"/>
                <a:gd name="T46" fmla="*/ 303495 w 561639"/>
                <a:gd name="T47" fmla="*/ 777935 h 769288"/>
                <a:gd name="T48" fmla="*/ 16293 w 561639"/>
                <a:gd name="T49" fmla="*/ 676883 h 769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1639" h="769288">
                  <a:moveTo>
                    <a:pt x="16293" y="676879"/>
                  </a:moveTo>
                  <a:cubicBezTo>
                    <a:pt x="5763" y="669450"/>
                    <a:pt x="-346" y="657260"/>
                    <a:pt x="15" y="644398"/>
                  </a:cubicBezTo>
                  <a:cubicBezTo>
                    <a:pt x="-406" y="621533"/>
                    <a:pt x="17832" y="602656"/>
                    <a:pt x="40750" y="602236"/>
                  </a:cubicBezTo>
                  <a:cubicBezTo>
                    <a:pt x="40911" y="602233"/>
                    <a:pt x="41072" y="602231"/>
                    <a:pt x="41234" y="602230"/>
                  </a:cubicBezTo>
                  <a:cubicBezTo>
                    <a:pt x="50784" y="602031"/>
                    <a:pt x="60060" y="605421"/>
                    <a:pt x="67222" y="611727"/>
                  </a:cubicBezTo>
                  <a:cubicBezTo>
                    <a:pt x="138712" y="672510"/>
                    <a:pt x="210202" y="701952"/>
                    <a:pt x="306728" y="701952"/>
                  </a:cubicBezTo>
                  <a:cubicBezTo>
                    <a:pt x="408585" y="701952"/>
                    <a:pt x="475791" y="647817"/>
                    <a:pt x="475791" y="573263"/>
                  </a:cubicBezTo>
                  <a:lnTo>
                    <a:pt x="475791" y="570888"/>
                  </a:lnTo>
                  <a:cubicBezTo>
                    <a:pt x="475791" y="500608"/>
                    <a:pt x="437714" y="460623"/>
                    <a:pt x="278551" y="427098"/>
                  </a:cubicBezTo>
                  <a:cubicBezTo>
                    <a:pt x="104157" y="389108"/>
                    <a:pt x="24004" y="333074"/>
                    <a:pt x="24004" y="208658"/>
                  </a:cubicBezTo>
                  <a:lnTo>
                    <a:pt x="24004" y="206473"/>
                  </a:lnTo>
                  <a:cubicBezTo>
                    <a:pt x="24004" y="87566"/>
                    <a:pt x="128716" y="0"/>
                    <a:pt x="273124" y="0"/>
                  </a:cubicBezTo>
                  <a:cubicBezTo>
                    <a:pt x="372887" y="0"/>
                    <a:pt x="445424" y="24883"/>
                    <a:pt x="514820" y="74650"/>
                  </a:cubicBezTo>
                  <a:cubicBezTo>
                    <a:pt x="526052" y="82650"/>
                    <a:pt x="532857" y="95455"/>
                    <a:pt x="533192" y="109220"/>
                  </a:cubicBezTo>
                  <a:cubicBezTo>
                    <a:pt x="533245" y="131827"/>
                    <a:pt x="514918" y="150196"/>
                    <a:pt x="492259" y="150249"/>
                  </a:cubicBezTo>
                  <a:cubicBezTo>
                    <a:pt x="492195" y="150249"/>
                    <a:pt x="492132" y="150249"/>
                    <a:pt x="492069" y="150249"/>
                  </a:cubicBezTo>
                  <a:cubicBezTo>
                    <a:pt x="483148" y="150603"/>
                    <a:pt x="474365" y="147961"/>
                    <a:pt x="467128" y="142746"/>
                  </a:cubicBezTo>
                  <a:cubicBezTo>
                    <a:pt x="411067" y="99305"/>
                    <a:pt x="342013" y="75894"/>
                    <a:pt x="271030" y="76264"/>
                  </a:cubicBezTo>
                  <a:cubicBezTo>
                    <a:pt x="172410" y="76264"/>
                    <a:pt x="109202" y="130399"/>
                    <a:pt x="109202" y="198496"/>
                  </a:cubicBezTo>
                  <a:lnTo>
                    <a:pt x="109202" y="200585"/>
                  </a:lnTo>
                  <a:cubicBezTo>
                    <a:pt x="109202" y="272005"/>
                    <a:pt x="148231" y="311989"/>
                    <a:pt x="315009" y="347605"/>
                  </a:cubicBezTo>
                  <a:cubicBezTo>
                    <a:pt x="484073" y="384359"/>
                    <a:pt x="562512" y="445998"/>
                    <a:pt x="562512" y="561676"/>
                  </a:cubicBezTo>
                  <a:lnTo>
                    <a:pt x="562512" y="563860"/>
                  </a:lnTo>
                  <a:cubicBezTo>
                    <a:pt x="562512" y="693595"/>
                    <a:pt x="454087" y="777931"/>
                    <a:pt x="303491" y="777931"/>
                  </a:cubicBezTo>
                  <a:cubicBezTo>
                    <a:pt x="198804" y="779123"/>
                    <a:pt x="97070" y="743327"/>
                    <a:pt x="16293" y="67687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6" name="Freeform 7"/>
            <p:cNvSpPr>
              <a:spLocks/>
            </p:cNvSpPr>
            <p:nvPr/>
          </p:nvSpPr>
          <p:spPr bwMode="auto">
            <a:xfrm>
              <a:off x="3918127" y="1040050"/>
              <a:ext cx="533082" cy="759791"/>
            </a:xfrm>
            <a:custGeom>
              <a:avLst/>
              <a:gdLst>
                <a:gd name="T0" fmla="*/ 20561 w 533081"/>
                <a:gd name="T1" fmla="*/ 685332 h 759791"/>
                <a:gd name="T2" fmla="*/ 278729 w 533081"/>
                <a:gd name="T3" fmla="*/ 457964 h 759791"/>
                <a:gd name="T4" fmla="*/ 436465 w 533081"/>
                <a:gd name="T5" fmla="*/ 220529 h 759791"/>
                <a:gd name="T6" fmla="*/ 284156 w 533081"/>
                <a:gd name="T7" fmla="*/ 76169 h 759791"/>
                <a:gd name="T8" fmla="*/ 96145 w 533081"/>
                <a:gd name="T9" fmla="*/ 186054 h 759791"/>
                <a:gd name="T10" fmla="*/ 64826 w 533081"/>
                <a:gd name="T11" fmla="*/ 201155 h 759791"/>
                <a:gd name="T12" fmla="*/ 25892 w 533081"/>
                <a:gd name="T13" fmla="*/ 162691 h 759791"/>
                <a:gd name="T14" fmla="*/ 25892 w 533081"/>
                <a:gd name="T15" fmla="*/ 162690 h 759791"/>
                <a:gd name="T16" fmla="*/ 34555 w 533081"/>
                <a:gd name="T17" fmla="*/ 139042 h 759791"/>
                <a:gd name="T18" fmla="*/ 290533 w 533081"/>
                <a:gd name="T19" fmla="*/ 0 h 759791"/>
                <a:gd name="T20" fmla="*/ 524994 w 533081"/>
                <a:gd name="T21" fmla="*/ 213406 h 759791"/>
                <a:gd name="T22" fmla="*/ 524994 w 533081"/>
                <a:gd name="T23" fmla="*/ 215496 h 759791"/>
                <a:gd name="T24" fmla="*/ 333751 w 533081"/>
                <a:gd name="T25" fmla="*/ 508585 h 759791"/>
                <a:gd name="T26" fmla="*/ 131842 w 533081"/>
                <a:gd name="T27" fmla="*/ 687516 h 759791"/>
                <a:gd name="T28" fmla="*/ 498055 w 533081"/>
                <a:gd name="T29" fmla="*/ 687516 h 759791"/>
                <a:gd name="T30" fmla="*/ 538866 w 533081"/>
                <a:gd name="T31" fmla="*/ 724393 h 759791"/>
                <a:gd name="T32" fmla="*/ 501904 w 533081"/>
                <a:gd name="T33" fmla="*/ 765110 h 759791"/>
                <a:gd name="T34" fmla="*/ 498055 w 533081"/>
                <a:gd name="T35" fmla="*/ 765110 h 759791"/>
                <a:gd name="T36" fmla="*/ 43218 w 533081"/>
                <a:gd name="T37" fmla="*/ 765110 h 759791"/>
                <a:gd name="T38" fmla="*/ 123 w 533081"/>
                <a:gd name="T39" fmla="*/ 728383 h 759791"/>
                <a:gd name="T40" fmla="*/ 0 w 533081"/>
                <a:gd name="T41" fmla="*/ 725221 h 759791"/>
                <a:gd name="T42" fmla="*/ 20562 w 533081"/>
                <a:gd name="T43" fmla="*/ 685332 h 7597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3081" h="759791">
                  <a:moveTo>
                    <a:pt x="20561" y="685332"/>
                  </a:moveTo>
                  <a:lnTo>
                    <a:pt x="278725" y="457964"/>
                  </a:lnTo>
                  <a:cubicBezTo>
                    <a:pt x="395432" y="354538"/>
                    <a:pt x="436461" y="296509"/>
                    <a:pt x="436461" y="220529"/>
                  </a:cubicBezTo>
                  <a:cubicBezTo>
                    <a:pt x="436461" y="132204"/>
                    <a:pt x="366208" y="76169"/>
                    <a:pt x="284152" y="76169"/>
                  </a:cubicBezTo>
                  <a:cubicBezTo>
                    <a:pt x="204189" y="76169"/>
                    <a:pt x="150215" y="114918"/>
                    <a:pt x="96145" y="186054"/>
                  </a:cubicBezTo>
                  <a:cubicBezTo>
                    <a:pt x="88754" y="195829"/>
                    <a:pt x="77095" y="201451"/>
                    <a:pt x="64826" y="201155"/>
                  </a:cubicBezTo>
                  <a:cubicBezTo>
                    <a:pt x="43429" y="201260"/>
                    <a:pt x="25998" y="184039"/>
                    <a:pt x="25892" y="162691"/>
                  </a:cubicBezTo>
                  <a:cubicBezTo>
                    <a:pt x="25892" y="162691"/>
                    <a:pt x="25892" y="162691"/>
                    <a:pt x="25892" y="162690"/>
                  </a:cubicBezTo>
                  <a:cubicBezTo>
                    <a:pt x="26002" y="154054"/>
                    <a:pt x="29057" y="145713"/>
                    <a:pt x="34555" y="139042"/>
                  </a:cubicBezTo>
                  <a:cubicBezTo>
                    <a:pt x="97192" y="51761"/>
                    <a:pt x="166302" y="0"/>
                    <a:pt x="290529" y="0"/>
                  </a:cubicBezTo>
                  <a:cubicBezTo>
                    <a:pt x="426656" y="0"/>
                    <a:pt x="524990" y="90510"/>
                    <a:pt x="524990" y="213406"/>
                  </a:cubicBezTo>
                  <a:lnTo>
                    <a:pt x="524990" y="215496"/>
                  </a:lnTo>
                  <a:cubicBezTo>
                    <a:pt x="524990" y="325476"/>
                    <a:pt x="466637" y="393287"/>
                    <a:pt x="333747" y="508585"/>
                  </a:cubicBezTo>
                  <a:lnTo>
                    <a:pt x="131842" y="687516"/>
                  </a:lnTo>
                  <a:lnTo>
                    <a:pt x="498051" y="687516"/>
                  </a:lnTo>
                  <a:cubicBezTo>
                    <a:pt x="519527" y="686456"/>
                    <a:pt x="537799" y="702966"/>
                    <a:pt x="538862" y="724393"/>
                  </a:cubicBezTo>
                  <a:cubicBezTo>
                    <a:pt x="539925" y="745820"/>
                    <a:pt x="523376" y="764049"/>
                    <a:pt x="501900" y="765110"/>
                  </a:cubicBezTo>
                  <a:cubicBezTo>
                    <a:pt x="500618" y="765173"/>
                    <a:pt x="499333" y="765173"/>
                    <a:pt x="498051" y="765110"/>
                  </a:cubicBezTo>
                  <a:lnTo>
                    <a:pt x="43218" y="765110"/>
                  </a:lnTo>
                  <a:cubicBezTo>
                    <a:pt x="21152" y="766841"/>
                    <a:pt x="1858" y="750398"/>
                    <a:pt x="123" y="728383"/>
                  </a:cubicBezTo>
                  <a:cubicBezTo>
                    <a:pt x="40" y="727331"/>
                    <a:pt x="-1" y="726276"/>
                    <a:pt x="0" y="725221"/>
                  </a:cubicBezTo>
                  <a:cubicBezTo>
                    <a:pt x="-5" y="709392"/>
                    <a:pt x="7653" y="694535"/>
                    <a:pt x="20562" y="685332"/>
                  </a:cubicBezTo>
                  <a:lnTo>
                    <a:pt x="20561" y="685332"/>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7" name="Freeform 8"/>
            <p:cNvSpPr>
              <a:spLocks/>
            </p:cNvSpPr>
            <p:nvPr/>
          </p:nvSpPr>
          <p:spPr bwMode="auto">
            <a:xfrm>
              <a:off x="4543736" y="1038056"/>
              <a:ext cx="637794" cy="778786"/>
            </a:xfrm>
            <a:custGeom>
              <a:avLst/>
              <a:gdLst>
                <a:gd name="T0" fmla="*/ 0 w 637794"/>
                <a:gd name="T1" fmla="*/ 392052 h 778786"/>
                <a:gd name="T2" fmla="*/ 0 w 637794"/>
                <a:gd name="T3" fmla="*/ 390058 h 778786"/>
                <a:gd name="T4" fmla="*/ 320801 w 637794"/>
                <a:gd name="T5" fmla="*/ 0 h 778786"/>
                <a:gd name="T6" fmla="*/ 638461 w 637794"/>
                <a:gd name="T7" fmla="*/ 387873 h 778786"/>
                <a:gd name="T8" fmla="*/ 638461 w 637794"/>
                <a:gd name="T9" fmla="*/ 390058 h 778786"/>
                <a:gd name="T10" fmla="*/ 318707 w 637794"/>
                <a:gd name="T11" fmla="*/ 780116 h 778786"/>
                <a:gd name="T12" fmla="*/ 0 w 637794"/>
                <a:gd name="T13" fmla="*/ 392052 h 778786"/>
                <a:gd name="T14" fmla="*/ 549836 w 637794"/>
                <a:gd name="T15" fmla="*/ 392052 h 778786"/>
                <a:gd name="T16" fmla="*/ 549836 w 637794"/>
                <a:gd name="T17" fmla="*/ 390058 h 778786"/>
                <a:gd name="T18" fmla="*/ 318707 w 637794"/>
                <a:gd name="T19" fmla="*/ 77499 h 778786"/>
                <a:gd name="T20" fmla="*/ 88625 w 637794"/>
                <a:gd name="T21" fmla="*/ 387873 h 778786"/>
                <a:gd name="T22" fmla="*/ 88625 w 637794"/>
                <a:gd name="T23" fmla="*/ 390058 h 778786"/>
                <a:gd name="T24" fmla="*/ 320801 w 637794"/>
                <a:gd name="T25" fmla="*/ 702522 h 778786"/>
                <a:gd name="T26" fmla="*/ 549836 w 637794"/>
                <a:gd name="T27" fmla="*/ 392052 h 778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7794" h="778786">
                  <a:moveTo>
                    <a:pt x="0" y="392052"/>
                  </a:moveTo>
                  <a:lnTo>
                    <a:pt x="0" y="390058"/>
                  </a:lnTo>
                  <a:cubicBezTo>
                    <a:pt x="0" y="178836"/>
                    <a:pt x="126417" y="0"/>
                    <a:pt x="320801" y="0"/>
                  </a:cubicBezTo>
                  <a:cubicBezTo>
                    <a:pt x="515186" y="0"/>
                    <a:pt x="638461" y="176651"/>
                    <a:pt x="638461" y="387873"/>
                  </a:cubicBezTo>
                  <a:lnTo>
                    <a:pt x="638461" y="390058"/>
                  </a:lnTo>
                  <a:cubicBezTo>
                    <a:pt x="638461" y="601185"/>
                    <a:pt x="513091" y="780116"/>
                    <a:pt x="318707" y="780116"/>
                  </a:cubicBezTo>
                  <a:cubicBezTo>
                    <a:pt x="124322" y="780116"/>
                    <a:pt x="0" y="603274"/>
                    <a:pt x="0" y="392052"/>
                  </a:cubicBezTo>
                  <a:close/>
                  <a:moveTo>
                    <a:pt x="549836" y="392052"/>
                  </a:moveTo>
                  <a:lnTo>
                    <a:pt x="549836" y="390058"/>
                  </a:lnTo>
                  <a:cubicBezTo>
                    <a:pt x="549836" y="225183"/>
                    <a:pt x="459117" y="77499"/>
                    <a:pt x="318707" y="77499"/>
                  </a:cubicBezTo>
                  <a:cubicBezTo>
                    <a:pt x="178297" y="77499"/>
                    <a:pt x="88625" y="221954"/>
                    <a:pt x="88625" y="387873"/>
                  </a:cubicBezTo>
                  <a:lnTo>
                    <a:pt x="88625" y="390058"/>
                  </a:lnTo>
                  <a:cubicBezTo>
                    <a:pt x="88625" y="554838"/>
                    <a:pt x="179344" y="702522"/>
                    <a:pt x="320801" y="702522"/>
                  </a:cubicBezTo>
                  <a:cubicBezTo>
                    <a:pt x="462258" y="702522"/>
                    <a:pt x="549836" y="556927"/>
                    <a:pt x="549836" y="392052"/>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8" name="Freeform 9"/>
            <p:cNvSpPr>
              <a:spLocks/>
            </p:cNvSpPr>
            <p:nvPr/>
          </p:nvSpPr>
          <p:spPr bwMode="auto">
            <a:xfrm>
              <a:off x="5235220" y="1042419"/>
              <a:ext cx="237983" cy="759791"/>
            </a:xfrm>
            <a:custGeom>
              <a:avLst/>
              <a:gdLst>
                <a:gd name="T0" fmla="*/ 160971 w 237983"/>
                <a:gd name="T1" fmla="*/ 88141 h 759791"/>
                <a:gd name="T2" fmla="*/ 55117 w 237983"/>
                <a:gd name="T3" fmla="*/ 122617 h 759791"/>
                <a:gd name="T4" fmla="*/ 36744 w 237983"/>
                <a:gd name="T5" fmla="*/ 125846 h 759791"/>
                <a:gd name="T6" fmla="*/ 0 w 237983"/>
                <a:gd name="T7" fmla="*/ 89281 h 759791"/>
                <a:gd name="T8" fmla="*/ 30271 w 237983"/>
                <a:gd name="T9" fmla="*/ 52621 h 759791"/>
                <a:gd name="T10" fmla="*/ 154498 w 237983"/>
                <a:gd name="T11" fmla="*/ 9503 h 759791"/>
                <a:gd name="T12" fmla="*/ 200953 w 237983"/>
                <a:gd name="T13" fmla="*/ 6 h 759791"/>
                <a:gd name="T14" fmla="*/ 203333 w 237983"/>
                <a:gd name="T15" fmla="*/ 6 h 759791"/>
                <a:gd name="T16" fmla="*/ 245502 w 237983"/>
                <a:gd name="T17" fmla="*/ 40740 h 759791"/>
                <a:gd name="T18" fmla="*/ 245503 w 237983"/>
                <a:gd name="T19" fmla="*/ 41984 h 759791"/>
                <a:gd name="T20" fmla="*/ 245503 w 237983"/>
                <a:gd name="T21" fmla="*/ 725131 h 759791"/>
                <a:gd name="T22" fmla="*/ 203816 w 237983"/>
                <a:gd name="T23" fmla="*/ 768244 h 759791"/>
                <a:gd name="T24" fmla="*/ 203333 w 237983"/>
                <a:gd name="T25" fmla="*/ 768250 h 759791"/>
                <a:gd name="T26" fmla="*/ 161257 w 237983"/>
                <a:gd name="T27" fmla="*/ 725131 h 759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7983" h="759791">
                  <a:moveTo>
                    <a:pt x="160971" y="88141"/>
                  </a:moveTo>
                  <a:lnTo>
                    <a:pt x="55117" y="122617"/>
                  </a:lnTo>
                  <a:cubicBezTo>
                    <a:pt x="49199" y="124644"/>
                    <a:pt x="43000" y="125734"/>
                    <a:pt x="36744" y="125846"/>
                  </a:cubicBezTo>
                  <a:cubicBezTo>
                    <a:pt x="16552" y="125692"/>
                    <a:pt x="207" y="109426"/>
                    <a:pt x="0" y="89281"/>
                  </a:cubicBezTo>
                  <a:cubicBezTo>
                    <a:pt x="0" y="70951"/>
                    <a:pt x="11899" y="59079"/>
                    <a:pt x="30271" y="52621"/>
                  </a:cubicBezTo>
                  <a:lnTo>
                    <a:pt x="154498" y="9503"/>
                  </a:lnTo>
                  <a:cubicBezTo>
                    <a:pt x="169428" y="4066"/>
                    <a:pt x="185083" y="866"/>
                    <a:pt x="200953" y="6"/>
                  </a:cubicBezTo>
                  <a:lnTo>
                    <a:pt x="203333" y="6"/>
                  </a:lnTo>
                  <a:cubicBezTo>
                    <a:pt x="226252" y="-364"/>
                    <a:pt x="245132" y="17874"/>
                    <a:pt x="245502" y="40740"/>
                  </a:cubicBezTo>
                  <a:cubicBezTo>
                    <a:pt x="245508" y="41155"/>
                    <a:pt x="245509" y="41569"/>
                    <a:pt x="245503" y="41984"/>
                  </a:cubicBezTo>
                  <a:lnTo>
                    <a:pt x="245503" y="725131"/>
                  </a:lnTo>
                  <a:cubicBezTo>
                    <a:pt x="245924" y="748521"/>
                    <a:pt x="227260" y="767823"/>
                    <a:pt x="203816" y="768244"/>
                  </a:cubicBezTo>
                  <a:cubicBezTo>
                    <a:pt x="203655" y="768246"/>
                    <a:pt x="203494" y="768248"/>
                    <a:pt x="203333" y="768250"/>
                  </a:cubicBezTo>
                  <a:cubicBezTo>
                    <a:pt x="179890" y="767682"/>
                    <a:pt x="161198" y="748527"/>
                    <a:pt x="161257" y="725131"/>
                  </a:cubicBezTo>
                  <a:lnTo>
                    <a:pt x="160971" y="88141"/>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9" name="Freeform 10"/>
            <p:cNvSpPr>
              <a:spLocks/>
            </p:cNvSpPr>
            <p:nvPr/>
          </p:nvSpPr>
          <p:spPr bwMode="auto">
            <a:xfrm>
              <a:off x="5670728" y="1037486"/>
              <a:ext cx="561640" cy="778786"/>
            </a:xfrm>
            <a:custGeom>
              <a:avLst/>
              <a:gdLst>
                <a:gd name="T0" fmla="*/ 39981 w 561639"/>
                <a:gd name="T1" fmla="*/ 705181 h 778786"/>
                <a:gd name="T2" fmla="*/ 25127 w 561639"/>
                <a:gd name="T3" fmla="*/ 649499 h 778786"/>
                <a:gd name="T4" fmla="*/ 61590 w 561639"/>
                <a:gd name="T5" fmla="*/ 629202 h 778786"/>
                <a:gd name="T6" fmla="*/ 88530 w 561639"/>
                <a:gd name="T7" fmla="*/ 637845 h 778786"/>
                <a:gd name="T8" fmla="*/ 252738 w 561639"/>
                <a:gd name="T9" fmla="*/ 702522 h 778786"/>
                <a:gd name="T10" fmla="*/ 477493 w 561639"/>
                <a:gd name="T11" fmla="*/ 371728 h 778786"/>
                <a:gd name="T12" fmla="*/ 263590 w 561639"/>
                <a:gd name="T13" fmla="*/ 492345 h 778786"/>
                <a:gd name="T14" fmla="*/ 0 w 561639"/>
                <a:gd name="T15" fmla="*/ 258614 h 778786"/>
                <a:gd name="T16" fmla="*/ 0 w 561639"/>
                <a:gd name="T17" fmla="*/ 256430 h 778786"/>
                <a:gd name="T18" fmla="*/ 272252 w 561639"/>
                <a:gd name="T19" fmla="*/ 0 h 778786"/>
                <a:gd name="T20" fmla="*/ 471020 w 561639"/>
                <a:gd name="T21" fmla="*/ 77499 h 778786"/>
                <a:gd name="T22" fmla="*/ 564975 w 561639"/>
                <a:gd name="T23" fmla="*/ 369543 h 778786"/>
                <a:gd name="T24" fmla="*/ 564975 w 561639"/>
                <a:gd name="T25" fmla="*/ 371728 h 778786"/>
                <a:gd name="T26" fmla="*/ 250834 w 561639"/>
                <a:gd name="T27" fmla="*/ 780116 h 778786"/>
                <a:gd name="T28" fmla="*/ 39981 w 561639"/>
                <a:gd name="T29" fmla="*/ 705181 h 778786"/>
                <a:gd name="T30" fmla="*/ 461310 w 561639"/>
                <a:gd name="T31" fmla="*/ 249307 h 778786"/>
                <a:gd name="T32" fmla="*/ 461310 w 561639"/>
                <a:gd name="T33" fmla="*/ 247217 h 778786"/>
                <a:gd name="T34" fmla="*/ 269016 w 561639"/>
                <a:gd name="T35" fmla="*/ 76264 h 778786"/>
                <a:gd name="T36" fmla="*/ 87483 w 561639"/>
                <a:gd name="T37" fmla="*/ 252916 h 778786"/>
                <a:gd name="T38" fmla="*/ 87483 w 561639"/>
                <a:gd name="T39" fmla="*/ 255100 h 778786"/>
                <a:gd name="T40" fmla="*/ 273299 w 561639"/>
                <a:gd name="T41" fmla="*/ 419975 h 778786"/>
                <a:gd name="T42" fmla="*/ 461310 w 561639"/>
                <a:gd name="T43" fmla="*/ 249307 h 7787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1639" h="778786">
                  <a:moveTo>
                    <a:pt x="39981" y="705181"/>
                  </a:moveTo>
                  <a:cubicBezTo>
                    <a:pt x="20468" y="693898"/>
                    <a:pt x="13817" y="668968"/>
                    <a:pt x="25127" y="649499"/>
                  </a:cubicBezTo>
                  <a:cubicBezTo>
                    <a:pt x="32634" y="636577"/>
                    <a:pt x="46626" y="628789"/>
                    <a:pt x="61590" y="629202"/>
                  </a:cubicBezTo>
                  <a:cubicBezTo>
                    <a:pt x="71222" y="629401"/>
                    <a:pt x="80587" y="632405"/>
                    <a:pt x="88530" y="637845"/>
                  </a:cubicBezTo>
                  <a:cubicBezTo>
                    <a:pt x="141552" y="680963"/>
                    <a:pt x="193242" y="702522"/>
                    <a:pt x="252738" y="702522"/>
                  </a:cubicBezTo>
                  <a:cubicBezTo>
                    <a:pt x="388864" y="702522"/>
                    <a:pt x="480726" y="564620"/>
                    <a:pt x="477489" y="371728"/>
                  </a:cubicBezTo>
                  <a:cubicBezTo>
                    <a:pt x="436461" y="437450"/>
                    <a:pt x="368398" y="492345"/>
                    <a:pt x="263590" y="492345"/>
                  </a:cubicBezTo>
                  <a:cubicBezTo>
                    <a:pt x="108044" y="492345"/>
                    <a:pt x="0" y="394332"/>
                    <a:pt x="0" y="258614"/>
                  </a:cubicBezTo>
                  <a:lnTo>
                    <a:pt x="0" y="256430"/>
                  </a:lnTo>
                  <a:cubicBezTo>
                    <a:pt x="0" y="113114"/>
                    <a:pt x="111281" y="0"/>
                    <a:pt x="272252" y="0"/>
                  </a:cubicBezTo>
                  <a:cubicBezTo>
                    <a:pt x="358688" y="0"/>
                    <a:pt x="422372" y="29062"/>
                    <a:pt x="471016" y="77499"/>
                  </a:cubicBezTo>
                  <a:cubicBezTo>
                    <a:pt x="528132" y="134483"/>
                    <a:pt x="564971" y="218725"/>
                    <a:pt x="564971" y="369543"/>
                  </a:cubicBezTo>
                  <a:lnTo>
                    <a:pt x="564971" y="371728"/>
                  </a:lnTo>
                  <a:cubicBezTo>
                    <a:pt x="564971" y="610872"/>
                    <a:pt x="437508" y="780116"/>
                    <a:pt x="250834" y="780116"/>
                  </a:cubicBezTo>
                  <a:cubicBezTo>
                    <a:pt x="164208" y="780591"/>
                    <a:pt x="97192" y="748205"/>
                    <a:pt x="39981" y="705181"/>
                  </a:cubicBezTo>
                  <a:close/>
                  <a:moveTo>
                    <a:pt x="461306" y="249307"/>
                  </a:moveTo>
                  <a:lnTo>
                    <a:pt x="461306" y="247217"/>
                  </a:lnTo>
                  <a:cubicBezTo>
                    <a:pt x="461306" y="151293"/>
                    <a:pt x="382391" y="76264"/>
                    <a:pt x="269016" y="76264"/>
                  </a:cubicBezTo>
                  <a:cubicBezTo>
                    <a:pt x="155641" y="76264"/>
                    <a:pt x="87483" y="159176"/>
                    <a:pt x="87483" y="252916"/>
                  </a:cubicBezTo>
                  <a:lnTo>
                    <a:pt x="87483" y="255100"/>
                  </a:lnTo>
                  <a:cubicBezTo>
                    <a:pt x="87483" y="351024"/>
                    <a:pt x="163161" y="419975"/>
                    <a:pt x="273299" y="419975"/>
                  </a:cubicBezTo>
                  <a:cubicBezTo>
                    <a:pt x="388864" y="419595"/>
                    <a:pt x="461306" y="335543"/>
                    <a:pt x="461306" y="249307"/>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0" name="Freeform 11"/>
            <p:cNvSpPr>
              <a:spLocks/>
            </p:cNvSpPr>
            <p:nvPr/>
          </p:nvSpPr>
          <p:spPr bwMode="auto">
            <a:xfrm>
              <a:off x="1136077" y="1135547"/>
              <a:ext cx="171348" cy="161456"/>
            </a:xfrm>
            <a:custGeom>
              <a:avLst/>
              <a:gdLst>
                <a:gd name="T0" fmla="*/ 146344 w 171347"/>
                <a:gd name="T1" fmla="*/ 145836 h 161455"/>
                <a:gd name="T2" fmla="*/ 25179 w 171347"/>
                <a:gd name="T3" fmla="*/ 146007 h 161455"/>
                <a:gd name="T4" fmla="*/ 25008 w 171347"/>
                <a:gd name="T5" fmla="*/ 25121 h 161455"/>
                <a:gd name="T6" fmla="*/ 146173 w 171347"/>
                <a:gd name="T7" fmla="*/ 24951 h 161455"/>
                <a:gd name="T8" fmla="*/ 146344 w 171347"/>
                <a:gd name="T9" fmla="*/ 25121 h 161455"/>
                <a:gd name="T10" fmla="*/ 146344 w 171347"/>
                <a:gd name="T11" fmla="*/ 145836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1" name="Freeform 12"/>
            <p:cNvSpPr>
              <a:spLocks/>
            </p:cNvSpPr>
            <p:nvPr/>
          </p:nvSpPr>
          <p:spPr bwMode="auto">
            <a:xfrm>
              <a:off x="1619999"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2" name="Freeform 13"/>
            <p:cNvSpPr>
              <a:spLocks/>
            </p:cNvSpPr>
            <p:nvPr/>
          </p:nvSpPr>
          <p:spPr bwMode="auto">
            <a:xfrm>
              <a:off x="1619905" y="1135547"/>
              <a:ext cx="171348" cy="161456"/>
            </a:xfrm>
            <a:custGeom>
              <a:avLst/>
              <a:gdLst>
                <a:gd name="T0" fmla="*/ 25008 w 171347"/>
                <a:gd name="T1" fmla="*/ 25121 h 161455"/>
                <a:gd name="T2" fmla="*/ 146173 w 171347"/>
                <a:gd name="T3" fmla="*/ 24951 h 161455"/>
                <a:gd name="T4" fmla="*/ 146344 w 171347"/>
                <a:gd name="T5" fmla="*/ 145836 h 161455"/>
                <a:gd name="T6" fmla="*/ 25179 w 171347"/>
                <a:gd name="T7" fmla="*/ 146007 h 161455"/>
                <a:gd name="T8" fmla="*/ 25008 w 171347"/>
                <a:gd name="T9" fmla="*/ 145836 h 161455"/>
                <a:gd name="T10" fmla="*/ 25008 w 171347"/>
                <a:gd name="T11" fmla="*/ 25121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3" name="Freeform 14"/>
            <p:cNvSpPr>
              <a:spLocks/>
            </p:cNvSpPr>
            <p:nvPr/>
          </p:nvSpPr>
          <p:spPr bwMode="auto">
            <a:xfrm>
              <a:off x="1136608"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4" name="Freeform 15"/>
            <p:cNvSpPr>
              <a:spLocks/>
            </p:cNvSpPr>
            <p:nvPr/>
          </p:nvSpPr>
          <p:spPr bwMode="auto">
            <a:xfrm>
              <a:off x="1298695" y="1298095"/>
              <a:ext cx="323657" cy="322911"/>
            </a:xfrm>
            <a:custGeom>
              <a:avLst/>
              <a:gdLst>
                <a:gd name="T0" fmla="*/ 285393 w 323656"/>
                <a:gd name="T1" fmla="*/ 241899 h 322911"/>
                <a:gd name="T2" fmla="*/ 280062 w 323656"/>
                <a:gd name="T3" fmla="*/ 241899 h 322911"/>
                <a:gd name="T4" fmla="*/ 235702 w 323656"/>
                <a:gd name="T5" fmla="*/ 222904 h 322911"/>
                <a:gd name="T6" fmla="*/ 230657 w 323656"/>
                <a:gd name="T7" fmla="*/ 217775 h 322911"/>
                <a:gd name="T8" fmla="*/ 230657 w 323656"/>
                <a:gd name="T9" fmla="*/ 108365 h 322911"/>
                <a:gd name="T10" fmla="*/ 236178 w 323656"/>
                <a:gd name="T11" fmla="*/ 102857 h 322911"/>
                <a:gd name="T12" fmla="*/ 279872 w 323656"/>
                <a:gd name="T13" fmla="*/ 85097 h 322911"/>
                <a:gd name="T14" fmla="*/ 280443 w 323656"/>
                <a:gd name="T15" fmla="*/ 85097 h 322911"/>
                <a:gd name="T16" fmla="*/ 286155 w 323656"/>
                <a:gd name="T17" fmla="*/ 85097 h 322911"/>
                <a:gd name="T18" fmla="*/ 328801 w 323656"/>
                <a:gd name="T19" fmla="*/ 42548 h 322911"/>
                <a:gd name="T20" fmla="*/ 286155 w 323656"/>
                <a:gd name="T21" fmla="*/ 0 h 322911"/>
                <a:gd name="T22" fmla="*/ 243508 w 323656"/>
                <a:gd name="T23" fmla="*/ 42548 h 322911"/>
                <a:gd name="T24" fmla="*/ 243508 w 323656"/>
                <a:gd name="T25" fmla="*/ 47772 h 322911"/>
                <a:gd name="T26" fmla="*/ 243508 w 323656"/>
                <a:gd name="T27" fmla="*/ 47772 h 322911"/>
                <a:gd name="T28" fmla="*/ 224470 w 323656"/>
                <a:gd name="T29" fmla="*/ 92125 h 322911"/>
                <a:gd name="T30" fmla="*/ 219329 w 323656"/>
                <a:gd name="T31" fmla="*/ 97348 h 322911"/>
                <a:gd name="T32" fmla="*/ 109187 w 323656"/>
                <a:gd name="T33" fmla="*/ 98013 h 322911"/>
                <a:gd name="T34" fmla="*/ 103475 w 323656"/>
                <a:gd name="T35" fmla="*/ 92410 h 322911"/>
                <a:gd name="T36" fmla="*/ 85674 w 323656"/>
                <a:gd name="T37" fmla="*/ 48817 h 322911"/>
                <a:gd name="T38" fmla="*/ 85674 w 323656"/>
                <a:gd name="T39" fmla="*/ 48152 h 322911"/>
                <a:gd name="T40" fmla="*/ 85674 w 323656"/>
                <a:gd name="T41" fmla="*/ 42548 h 322911"/>
                <a:gd name="T42" fmla="*/ 43027 w 323656"/>
                <a:gd name="T43" fmla="*/ 0 h 322911"/>
                <a:gd name="T44" fmla="*/ 381 w 323656"/>
                <a:gd name="T45" fmla="*/ 42549 h 322911"/>
                <a:gd name="T46" fmla="*/ 43027 w 323656"/>
                <a:gd name="T47" fmla="*/ 85097 h 322911"/>
                <a:gd name="T48" fmla="*/ 43123 w 323656"/>
                <a:gd name="T49" fmla="*/ 85097 h 322911"/>
                <a:gd name="T50" fmla="*/ 48263 w 323656"/>
                <a:gd name="T51" fmla="*/ 85097 h 322911"/>
                <a:gd name="T52" fmla="*/ 48263 w 323656"/>
                <a:gd name="T53" fmla="*/ 85097 h 322911"/>
                <a:gd name="T54" fmla="*/ 92718 w 323656"/>
                <a:gd name="T55" fmla="*/ 104091 h 322911"/>
                <a:gd name="T56" fmla="*/ 98144 w 323656"/>
                <a:gd name="T57" fmla="*/ 109600 h 322911"/>
                <a:gd name="T58" fmla="*/ 98144 w 323656"/>
                <a:gd name="T59" fmla="*/ 218250 h 322911"/>
                <a:gd name="T60" fmla="*/ 92242 w 323656"/>
                <a:gd name="T61" fmla="*/ 224233 h 322911"/>
                <a:gd name="T62" fmla="*/ 48453 w 323656"/>
                <a:gd name="T63" fmla="*/ 241994 h 322911"/>
                <a:gd name="T64" fmla="*/ 48453 w 323656"/>
                <a:gd name="T65" fmla="*/ 241994 h 322911"/>
                <a:gd name="T66" fmla="*/ 42647 w 323656"/>
                <a:gd name="T67" fmla="*/ 241994 h 322911"/>
                <a:gd name="T68" fmla="*/ 0 w 323656"/>
                <a:gd name="T69" fmla="*/ 284542 h 322911"/>
                <a:gd name="T70" fmla="*/ 42647 w 323656"/>
                <a:gd name="T71" fmla="*/ 327090 h 322911"/>
                <a:gd name="T72" fmla="*/ 85293 w 323656"/>
                <a:gd name="T73" fmla="*/ 284542 h 322911"/>
                <a:gd name="T74" fmla="*/ 85293 w 323656"/>
                <a:gd name="T75" fmla="*/ 279413 h 322911"/>
                <a:gd name="T76" fmla="*/ 85293 w 323656"/>
                <a:gd name="T77" fmla="*/ 279413 h 322911"/>
                <a:gd name="T78" fmla="*/ 104332 w 323656"/>
                <a:gd name="T79" fmla="*/ 234491 h 322911"/>
                <a:gd name="T80" fmla="*/ 110043 w 323656"/>
                <a:gd name="T81" fmla="*/ 228887 h 322911"/>
                <a:gd name="T82" fmla="*/ 219996 w 323656"/>
                <a:gd name="T83" fmla="*/ 228887 h 322911"/>
                <a:gd name="T84" fmla="*/ 225326 w 323656"/>
                <a:gd name="T85" fmla="*/ 234206 h 322911"/>
                <a:gd name="T86" fmla="*/ 243223 w 323656"/>
                <a:gd name="T87" fmla="*/ 277799 h 322911"/>
                <a:gd name="T88" fmla="*/ 243223 w 323656"/>
                <a:gd name="T89" fmla="*/ 278463 h 322911"/>
                <a:gd name="T90" fmla="*/ 243223 w 323656"/>
                <a:gd name="T91" fmla="*/ 284067 h 322911"/>
                <a:gd name="T92" fmla="*/ 285869 w 323656"/>
                <a:gd name="T93" fmla="*/ 326615 h 322911"/>
                <a:gd name="T94" fmla="*/ 328516 w 323656"/>
                <a:gd name="T95" fmla="*/ 284067 h 322911"/>
                <a:gd name="T96" fmla="*/ 285869 w 323656"/>
                <a:gd name="T97" fmla="*/ 241519 h 3229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3656" h="322911">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5" name="Freeform 16"/>
            <p:cNvSpPr>
              <a:spLocks/>
            </p:cNvSpPr>
            <p:nvPr/>
          </p:nvSpPr>
          <p:spPr bwMode="auto">
            <a:xfrm>
              <a:off x="915545" y="918116"/>
              <a:ext cx="1094722" cy="1092200"/>
            </a:xfrm>
            <a:custGeom>
              <a:avLst/>
              <a:gdLst>
                <a:gd name="T0" fmla="*/ 1071306 w 1094721"/>
                <a:gd name="T1" fmla="*/ 483785 h 1092200"/>
                <a:gd name="T2" fmla="*/ 950410 w 1094721"/>
                <a:gd name="T3" fmla="*/ 483785 h 1092200"/>
                <a:gd name="T4" fmla="*/ 931372 w 1094721"/>
                <a:gd name="T5" fmla="*/ 513132 h 1092200"/>
                <a:gd name="T6" fmla="*/ 884822 w 1094721"/>
                <a:gd name="T7" fmla="*/ 533836 h 1092200"/>
                <a:gd name="T8" fmla="*/ 883394 w 1094721"/>
                <a:gd name="T9" fmla="*/ 533836 h 1092200"/>
                <a:gd name="T10" fmla="*/ 865403 w 1094721"/>
                <a:gd name="T11" fmla="*/ 498886 h 1092200"/>
                <a:gd name="T12" fmla="*/ 774801 w 1094721"/>
                <a:gd name="T13" fmla="*/ 498908 h 1092200"/>
                <a:gd name="T14" fmla="*/ 774823 w 1094721"/>
                <a:gd name="T15" fmla="*/ 589301 h 1092200"/>
                <a:gd name="T16" fmla="*/ 865403 w 1094721"/>
                <a:gd name="T17" fmla="*/ 589301 h 1092200"/>
                <a:gd name="T18" fmla="*/ 883489 w 1094721"/>
                <a:gd name="T19" fmla="*/ 552926 h 1092200"/>
                <a:gd name="T20" fmla="*/ 885298 w 1094721"/>
                <a:gd name="T21" fmla="*/ 552926 h 1092200"/>
                <a:gd name="T22" fmla="*/ 930705 w 1094721"/>
                <a:gd name="T23" fmla="*/ 573440 h 1092200"/>
                <a:gd name="T24" fmla="*/ 1040014 w 1094721"/>
                <a:gd name="T25" fmla="*/ 625584 h 1092200"/>
                <a:gd name="T26" fmla="*/ 1092279 w 1094721"/>
                <a:gd name="T27" fmla="*/ 516527 h 1092200"/>
                <a:gd name="T28" fmla="*/ 1071401 w 1094721"/>
                <a:gd name="T29" fmla="*/ 483880 h 1092200"/>
                <a:gd name="T30" fmla="*/ 487672 w 1094721"/>
                <a:gd name="T31" fmla="*/ 21167 h 1092200"/>
                <a:gd name="T32" fmla="*/ 488113 w 1094721"/>
                <a:gd name="T33" fmla="*/ 142048 h 1092200"/>
                <a:gd name="T34" fmla="*/ 518705 w 1094721"/>
                <a:gd name="T35" fmla="*/ 161538 h 1092200"/>
                <a:gd name="T36" fmla="*/ 538696 w 1094721"/>
                <a:gd name="T37" fmla="*/ 207411 h 1092200"/>
                <a:gd name="T38" fmla="*/ 538696 w 1094721"/>
                <a:gd name="T39" fmla="*/ 209595 h 1092200"/>
                <a:gd name="T40" fmla="*/ 502903 w 1094721"/>
                <a:gd name="T41" fmla="*/ 227545 h 1092200"/>
                <a:gd name="T42" fmla="*/ 502925 w 1094721"/>
                <a:gd name="T43" fmla="*/ 317938 h 1092200"/>
                <a:gd name="T44" fmla="*/ 593531 w 1094721"/>
                <a:gd name="T45" fmla="*/ 317916 h 1092200"/>
                <a:gd name="T46" fmla="*/ 593531 w 1094721"/>
                <a:gd name="T47" fmla="*/ 227545 h 1092200"/>
                <a:gd name="T48" fmla="*/ 557833 w 1094721"/>
                <a:gd name="T49" fmla="*/ 209595 h 1092200"/>
                <a:gd name="T50" fmla="*/ 557833 w 1094721"/>
                <a:gd name="T51" fmla="*/ 207031 h 1092200"/>
                <a:gd name="T52" fmla="*/ 581156 w 1094721"/>
                <a:gd name="T53" fmla="*/ 160304 h 1092200"/>
                <a:gd name="T54" fmla="*/ 586201 w 1094721"/>
                <a:gd name="T55" fmla="*/ 157739 h 1092200"/>
                <a:gd name="T56" fmla="*/ 608667 w 1094721"/>
                <a:gd name="T57" fmla="*/ 141784 h 1092200"/>
                <a:gd name="T58" fmla="*/ 600646 w 1094721"/>
                <a:gd name="T59" fmla="*/ 21167 h 1092200"/>
                <a:gd name="T60" fmla="*/ 487767 w 1094721"/>
                <a:gd name="T61" fmla="*/ 21167 h 1092200"/>
                <a:gd name="T62" fmla="*/ 577443 w 1094721"/>
                <a:gd name="T63" fmla="*/ 926838 h 1092200"/>
                <a:gd name="T64" fmla="*/ 557548 w 1094721"/>
                <a:gd name="T65" fmla="*/ 880776 h 1092200"/>
                <a:gd name="T66" fmla="*/ 557548 w 1094721"/>
                <a:gd name="T67" fmla="*/ 878686 h 1092200"/>
                <a:gd name="T68" fmla="*/ 593436 w 1094721"/>
                <a:gd name="T69" fmla="*/ 860736 h 1092200"/>
                <a:gd name="T70" fmla="*/ 593548 w 1094721"/>
                <a:gd name="T71" fmla="*/ 770209 h 1092200"/>
                <a:gd name="T72" fmla="*/ 502808 w 1094721"/>
                <a:gd name="T73" fmla="*/ 770097 h 1092200"/>
                <a:gd name="T74" fmla="*/ 502695 w 1094721"/>
                <a:gd name="T75" fmla="*/ 860624 h 1092200"/>
                <a:gd name="T76" fmla="*/ 502808 w 1094721"/>
                <a:gd name="T77" fmla="*/ 860736 h 1092200"/>
                <a:gd name="T78" fmla="*/ 538410 w 1094721"/>
                <a:gd name="T79" fmla="*/ 878686 h 1092200"/>
                <a:gd name="T80" fmla="*/ 538410 w 1094721"/>
                <a:gd name="T81" fmla="*/ 881251 h 1092200"/>
                <a:gd name="T82" fmla="*/ 515183 w 1094721"/>
                <a:gd name="T83" fmla="*/ 927883 h 1092200"/>
                <a:gd name="T84" fmla="*/ 510042 w 1094721"/>
                <a:gd name="T85" fmla="*/ 930447 h 1092200"/>
                <a:gd name="T86" fmla="*/ 487672 w 1094721"/>
                <a:gd name="T87" fmla="*/ 946878 h 1092200"/>
                <a:gd name="T88" fmla="*/ 487407 w 1094721"/>
                <a:gd name="T89" fmla="*/ 1067759 h 1092200"/>
                <a:gd name="T90" fmla="*/ 608571 w 1094721"/>
                <a:gd name="T91" fmla="*/ 1068024 h 1092200"/>
                <a:gd name="T92" fmla="*/ 608837 w 1094721"/>
                <a:gd name="T93" fmla="*/ 947142 h 1092200"/>
                <a:gd name="T94" fmla="*/ 608571 w 1094721"/>
                <a:gd name="T95" fmla="*/ 946878 h 1092200"/>
                <a:gd name="T96" fmla="*/ 577443 w 1094721"/>
                <a:gd name="T97" fmla="*/ 926838 h 1092200"/>
                <a:gd name="T98" fmla="*/ 229794 w 1094721"/>
                <a:gd name="T99" fmla="*/ 498791 h 1092200"/>
                <a:gd name="T100" fmla="*/ 211707 w 1094721"/>
                <a:gd name="T101" fmla="*/ 535261 h 1092200"/>
                <a:gd name="T102" fmla="*/ 209993 w 1094721"/>
                <a:gd name="T103" fmla="*/ 535261 h 1092200"/>
                <a:gd name="T104" fmla="*/ 164586 w 1094721"/>
                <a:gd name="T105" fmla="*/ 514746 h 1092200"/>
                <a:gd name="T106" fmla="*/ 55510 w 1094721"/>
                <a:gd name="T107" fmla="*/ 464636 h 1092200"/>
                <a:gd name="T108" fmla="*/ 5285 w 1094721"/>
                <a:gd name="T109" fmla="*/ 573461 h 1092200"/>
                <a:gd name="T110" fmla="*/ 114361 w 1094721"/>
                <a:gd name="T111" fmla="*/ 623571 h 1092200"/>
                <a:gd name="T112" fmla="*/ 164015 w 1094721"/>
                <a:gd name="T113" fmla="*/ 574960 h 1092200"/>
                <a:gd name="T114" fmla="*/ 210469 w 1094721"/>
                <a:gd name="T115" fmla="*/ 554255 h 1092200"/>
                <a:gd name="T116" fmla="*/ 211897 w 1094721"/>
                <a:gd name="T117" fmla="*/ 554255 h 1092200"/>
                <a:gd name="T118" fmla="*/ 229794 w 1094721"/>
                <a:gd name="T119" fmla="*/ 589206 h 1092200"/>
                <a:gd name="T120" fmla="*/ 320395 w 1094721"/>
                <a:gd name="T121" fmla="*/ 589184 h 1092200"/>
                <a:gd name="T122" fmla="*/ 320373 w 1094721"/>
                <a:gd name="T123" fmla="*/ 498791 h 1092200"/>
                <a:gd name="T124" fmla="*/ 229794 w 1094721"/>
                <a:gd name="T125" fmla="*/ 498791 h 1092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721" h="109220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grpSp>
      <p:cxnSp>
        <p:nvCxnSpPr>
          <p:cNvPr id="16" name="Straight Connector 17"/>
          <p:cNvCxnSpPr>
            <a:cxnSpLocks/>
          </p:cNvCxnSpPr>
          <p:nvPr userDrawn="1"/>
        </p:nvCxnSpPr>
        <p:spPr bwMode="auto">
          <a:xfrm>
            <a:off x="838200" y="7543800"/>
            <a:ext cx="12954000" cy="0"/>
          </a:xfrm>
          <a:prstGeom prst="line">
            <a:avLst/>
          </a:prstGeom>
          <a:noFill/>
          <a:ln w="19050" algn="ctr">
            <a:solidFill>
              <a:srgbClr val="169D95">
                <a:alpha val="43921"/>
              </a:srgbClr>
            </a:solidFill>
            <a:prstDash val="lgDash"/>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663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3" name="Group 3"/>
          <p:cNvGrpSpPr>
            <a:grpSpLocks/>
          </p:cNvGrpSpPr>
          <p:nvPr userDrawn="1"/>
        </p:nvGrpSpPr>
        <p:grpSpPr bwMode="auto">
          <a:xfrm>
            <a:off x="-796925" y="4495800"/>
            <a:ext cx="5183188" cy="5172075"/>
            <a:chOff x="10363200" y="4648200"/>
            <a:chExt cx="5183333" cy="5171393"/>
          </a:xfrm>
        </p:grpSpPr>
        <p:sp>
          <p:nvSpPr>
            <p:cNvPr id="4" name="Freeform 4"/>
            <p:cNvSpPr>
              <a:spLocks/>
            </p:cNvSpPr>
            <p:nvPr/>
          </p:nvSpPr>
          <p:spPr bwMode="auto">
            <a:xfrm>
              <a:off x="11407384" y="5677701"/>
              <a:ext cx="811307" cy="764469"/>
            </a:xfrm>
            <a:custGeom>
              <a:avLst/>
              <a:gdLst>
                <a:gd name="T0" fmla="*/ 73552591 w 171347"/>
                <a:gd name="T1" fmla="*/ 73297011 h 161455"/>
                <a:gd name="T2" fmla="*/ 12655271 w 171347"/>
                <a:gd name="T3" fmla="*/ 73382992 h 161455"/>
                <a:gd name="T4" fmla="*/ 12569404 w 171347"/>
                <a:gd name="T5" fmla="*/ 12626170 h 161455"/>
                <a:gd name="T6" fmla="*/ 73466615 w 171347"/>
                <a:gd name="T7" fmla="*/ 12540710 h 161455"/>
                <a:gd name="T8" fmla="*/ 73552591 w 171347"/>
                <a:gd name="T9" fmla="*/ 12626170 h 161455"/>
                <a:gd name="T10" fmla="*/ 73552591 w 171347"/>
                <a:gd name="T11" fmla="*/ 73297011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6" name="Freeform 5"/>
            <p:cNvSpPr>
              <a:spLocks/>
            </p:cNvSpPr>
            <p:nvPr/>
          </p:nvSpPr>
          <p:spPr bwMode="auto">
            <a:xfrm>
              <a:off x="13698675" y="7961205"/>
              <a:ext cx="811307" cy="809436"/>
            </a:xfrm>
            <a:custGeom>
              <a:avLst/>
              <a:gdLst>
                <a:gd name="T0" fmla="*/ 12521629 w 171347"/>
                <a:gd name="T1" fmla="*/ 12673595 h 170953"/>
                <a:gd name="T2" fmla="*/ 73418840 w 171347"/>
                <a:gd name="T3" fmla="*/ 12492605 h 170953"/>
                <a:gd name="T4" fmla="*/ 73599830 w 171347"/>
                <a:gd name="T5" fmla="*/ 73248051 h 170953"/>
                <a:gd name="T6" fmla="*/ 12703046 w 171347"/>
                <a:gd name="T7" fmla="*/ 73428501 h 170953"/>
                <a:gd name="T8" fmla="*/ 12521629 w 171347"/>
                <a:gd name="T9" fmla="*/ 73248051 h 170953"/>
                <a:gd name="T10" fmla="*/ 12521629 w 171347"/>
                <a:gd name="T11" fmla="*/ 12673595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7" name="Freeform 6"/>
            <p:cNvSpPr>
              <a:spLocks/>
            </p:cNvSpPr>
            <p:nvPr/>
          </p:nvSpPr>
          <p:spPr bwMode="auto">
            <a:xfrm>
              <a:off x="13698232" y="5677701"/>
              <a:ext cx="811307" cy="764469"/>
            </a:xfrm>
            <a:custGeom>
              <a:avLst/>
              <a:gdLst>
                <a:gd name="T0" fmla="*/ 12569404 w 171347"/>
                <a:gd name="T1" fmla="*/ 12626170 h 161455"/>
                <a:gd name="T2" fmla="*/ 73466615 w 171347"/>
                <a:gd name="T3" fmla="*/ 12540710 h 161455"/>
                <a:gd name="T4" fmla="*/ 73552591 w 171347"/>
                <a:gd name="T5" fmla="*/ 73297011 h 161455"/>
                <a:gd name="T6" fmla="*/ 12655271 w 171347"/>
                <a:gd name="T7" fmla="*/ 73382992 h 161455"/>
                <a:gd name="T8" fmla="*/ 12569404 w 171347"/>
                <a:gd name="T9" fmla="*/ 73297011 h 161455"/>
                <a:gd name="T10" fmla="*/ 12569404 w 171347"/>
                <a:gd name="T11" fmla="*/ 12626170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8" name="Freeform 7"/>
            <p:cNvSpPr>
              <a:spLocks/>
            </p:cNvSpPr>
            <p:nvPr/>
          </p:nvSpPr>
          <p:spPr bwMode="auto">
            <a:xfrm>
              <a:off x="11409899" y="7961205"/>
              <a:ext cx="811307" cy="809436"/>
            </a:xfrm>
            <a:custGeom>
              <a:avLst/>
              <a:gdLst>
                <a:gd name="T0" fmla="*/ 12521629 w 171347"/>
                <a:gd name="T1" fmla="*/ 12673595 h 170953"/>
                <a:gd name="T2" fmla="*/ 73418840 w 171347"/>
                <a:gd name="T3" fmla="*/ 12492605 h 170953"/>
                <a:gd name="T4" fmla="*/ 73599830 w 171347"/>
                <a:gd name="T5" fmla="*/ 73248051 h 170953"/>
                <a:gd name="T6" fmla="*/ 12703046 w 171347"/>
                <a:gd name="T7" fmla="*/ 73428501 h 170953"/>
                <a:gd name="T8" fmla="*/ 12521629 w 171347"/>
                <a:gd name="T9" fmla="*/ 73248051 h 170953"/>
                <a:gd name="T10" fmla="*/ 12521629 w 171347"/>
                <a:gd name="T11" fmla="*/ 12673595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9" name="Freeform 8"/>
            <p:cNvSpPr>
              <a:spLocks/>
            </p:cNvSpPr>
            <p:nvPr/>
          </p:nvSpPr>
          <p:spPr bwMode="auto">
            <a:xfrm>
              <a:off x="12177353" y="6447341"/>
              <a:ext cx="1532463" cy="1528934"/>
            </a:xfrm>
            <a:custGeom>
              <a:avLst/>
              <a:gdLst>
                <a:gd name="T0" fmla="*/ 143437402 w 323656"/>
                <a:gd name="T1" fmla="*/ 121578788 h 322911"/>
                <a:gd name="T2" fmla="*/ 140758083 w 323656"/>
                <a:gd name="T3" fmla="*/ 121578788 h 322911"/>
                <a:gd name="T4" fmla="*/ 118462592 w 323656"/>
                <a:gd name="T5" fmla="*/ 112031822 h 322911"/>
                <a:gd name="T6" fmla="*/ 115927003 w 323656"/>
                <a:gd name="T7" fmla="*/ 109453977 h 322911"/>
                <a:gd name="T8" fmla="*/ 115927003 w 323656"/>
                <a:gd name="T9" fmla="*/ 54464432 h 322911"/>
                <a:gd name="T10" fmla="*/ 118701867 w 323656"/>
                <a:gd name="T11" fmla="*/ 51696048 h 322911"/>
                <a:gd name="T12" fmla="*/ 140662557 w 323656"/>
                <a:gd name="T13" fmla="*/ 42769835 h 322911"/>
                <a:gd name="T14" fmla="*/ 140949584 w 323656"/>
                <a:gd name="T15" fmla="*/ 42769835 h 322911"/>
                <a:gd name="T16" fmla="*/ 143820404 w 323656"/>
                <a:gd name="T17" fmla="*/ 42769835 h 322911"/>
                <a:gd name="T18" fmla="*/ 165254474 w 323656"/>
                <a:gd name="T19" fmla="*/ 21384659 h 322911"/>
                <a:gd name="T20" fmla="*/ 143820404 w 323656"/>
                <a:gd name="T21" fmla="*/ 0 h 322911"/>
                <a:gd name="T22" fmla="*/ 122385885 w 323656"/>
                <a:gd name="T23" fmla="*/ 21384659 h 322911"/>
                <a:gd name="T24" fmla="*/ 122385885 w 323656"/>
                <a:gd name="T25" fmla="*/ 24010255 h 322911"/>
                <a:gd name="T26" fmla="*/ 122385885 w 323656"/>
                <a:gd name="T27" fmla="*/ 24010255 h 322911"/>
                <a:gd name="T28" fmla="*/ 112817333 w 323656"/>
                <a:gd name="T29" fmla="*/ 46302182 h 322911"/>
                <a:gd name="T30" fmla="*/ 110233453 w 323656"/>
                <a:gd name="T31" fmla="*/ 48927242 h 322911"/>
                <a:gd name="T32" fmla="*/ 54877721 w 323656"/>
                <a:gd name="T33" fmla="*/ 49261503 h 322911"/>
                <a:gd name="T34" fmla="*/ 52006900 w 323656"/>
                <a:gd name="T35" fmla="*/ 46445373 h 322911"/>
                <a:gd name="T36" fmla="*/ 43060067 w 323656"/>
                <a:gd name="T37" fmla="*/ 24535482 h 322911"/>
                <a:gd name="T38" fmla="*/ 43060067 w 323656"/>
                <a:gd name="T39" fmla="*/ 24201221 h 322911"/>
                <a:gd name="T40" fmla="*/ 43060067 w 323656"/>
                <a:gd name="T41" fmla="*/ 21384659 h 322911"/>
                <a:gd name="T42" fmla="*/ 21625457 w 323656"/>
                <a:gd name="T43" fmla="*/ 0 h 322911"/>
                <a:gd name="T44" fmla="*/ 191501 w 323656"/>
                <a:gd name="T45" fmla="*/ 21385175 h 322911"/>
                <a:gd name="T46" fmla="*/ 21625457 w 323656"/>
                <a:gd name="T47" fmla="*/ 42769835 h 322911"/>
                <a:gd name="T48" fmla="*/ 21673772 w 323656"/>
                <a:gd name="T49" fmla="*/ 42769835 h 322911"/>
                <a:gd name="T50" fmla="*/ 24257135 w 323656"/>
                <a:gd name="T51" fmla="*/ 42769835 h 322911"/>
                <a:gd name="T52" fmla="*/ 24257135 w 323656"/>
                <a:gd name="T53" fmla="*/ 42769835 h 322911"/>
                <a:gd name="T54" fmla="*/ 46600377 w 323656"/>
                <a:gd name="T55" fmla="*/ 52316289 h 322911"/>
                <a:gd name="T56" fmla="*/ 49327471 w 323656"/>
                <a:gd name="T57" fmla="*/ 55085071 h 322911"/>
                <a:gd name="T58" fmla="*/ 49327471 w 323656"/>
                <a:gd name="T59" fmla="*/ 109692713 h 322911"/>
                <a:gd name="T60" fmla="*/ 46361125 w 323656"/>
                <a:gd name="T61" fmla="*/ 112699809 h 322911"/>
                <a:gd name="T62" fmla="*/ 24352661 w 323656"/>
                <a:gd name="T63" fmla="*/ 121626449 h 322911"/>
                <a:gd name="T64" fmla="*/ 24352661 w 323656"/>
                <a:gd name="T65" fmla="*/ 121626449 h 322911"/>
                <a:gd name="T66" fmla="*/ 21434496 w 323656"/>
                <a:gd name="T67" fmla="*/ 121626449 h 322911"/>
                <a:gd name="T68" fmla="*/ 0 w 323656"/>
                <a:gd name="T69" fmla="*/ 143011198 h 322911"/>
                <a:gd name="T70" fmla="*/ 21434496 w 323656"/>
                <a:gd name="T71" fmla="*/ 164395862 h 322911"/>
                <a:gd name="T72" fmla="*/ 42868585 w 323656"/>
                <a:gd name="T73" fmla="*/ 143011198 h 322911"/>
                <a:gd name="T74" fmla="*/ 42868585 w 323656"/>
                <a:gd name="T75" fmla="*/ 140433377 h 322911"/>
                <a:gd name="T76" fmla="*/ 42868585 w 323656"/>
                <a:gd name="T77" fmla="*/ 140433377 h 322911"/>
                <a:gd name="T78" fmla="*/ 52437563 w 323656"/>
                <a:gd name="T79" fmla="*/ 117855498 h 322911"/>
                <a:gd name="T80" fmla="*/ 55307958 w 323656"/>
                <a:gd name="T81" fmla="*/ 115038918 h 322911"/>
                <a:gd name="T82" fmla="*/ 110568657 w 323656"/>
                <a:gd name="T83" fmla="*/ 115038918 h 322911"/>
                <a:gd name="T84" fmla="*/ 113247574 w 323656"/>
                <a:gd name="T85" fmla="*/ 117712198 h 322911"/>
                <a:gd name="T86" fmla="*/ 122242698 w 323656"/>
                <a:gd name="T87" fmla="*/ 139622175 h 322911"/>
                <a:gd name="T88" fmla="*/ 122242698 w 323656"/>
                <a:gd name="T89" fmla="*/ 139955901 h 322911"/>
                <a:gd name="T90" fmla="*/ 122242698 w 323656"/>
                <a:gd name="T91" fmla="*/ 142772486 h 322911"/>
                <a:gd name="T92" fmla="*/ 143676678 w 323656"/>
                <a:gd name="T93" fmla="*/ 164157121 h 322911"/>
                <a:gd name="T94" fmla="*/ 165111169 w 323656"/>
                <a:gd name="T95" fmla="*/ 142772486 h 322911"/>
                <a:gd name="T96" fmla="*/ 143676678 w 323656"/>
                <a:gd name="T97" fmla="*/ 121387713 h 3229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3656" h="322911">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0" name="Freeform 9"/>
            <p:cNvSpPr>
              <a:spLocks/>
            </p:cNvSpPr>
            <p:nvPr/>
          </p:nvSpPr>
          <p:spPr bwMode="auto">
            <a:xfrm>
              <a:off x="10363200" y="4648200"/>
              <a:ext cx="5183333" cy="5171393"/>
            </a:xfrm>
            <a:custGeom>
              <a:avLst/>
              <a:gdLst>
                <a:gd name="T0" fmla="*/ 538436614 w 1094721"/>
                <a:gd name="T1" fmla="*/ 243149789 h 1092200"/>
                <a:gd name="T2" fmla="*/ 477674235 w 1094721"/>
                <a:gd name="T3" fmla="*/ 243149789 h 1092200"/>
                <a:gd name="T4" fmla="*/ 468105731 w 1094721"/>
                <a:gd name="T5" fmla="*/ 257899509 h 1092200"/>
                <a:gd name="T6" fmla="*/ 444709684 w 1094721"/>
                <a:gd name="T7" fmla="*/ 268305316 h 1092200"/>
                <a:gd name="T8" fmla="*/ 443992019 w 1094721"/>
                <a:gd name="T9" fmla="*/ 268305316 h 1092200"/>
                <a:gd name="T10" fmla="*/ 434949684 w 1094721"/>
                <a:gd name="T11" fmla="*/ 250739554 h 1092200"/>
                <a:gd name="T12" fmla="*/ 389413132 w 1094721"/>
                <a:gd name="T13" fmla="*/ 250750586 h 1092200"/>
                <a:gd name="T14" fmla="*/ 389424184 w 1094721"/>
                <a:gd name="T15" fmla="*/ 296181955 h 1092200"/>
                <a:gd name="T16" fmla="*/ 434949684 w 1094721"/>
                <a:gd name="T17" fmla="*/ 296181955 h 1092200"/>
                <a:gd name="T18" fmla="*/ 444039769 w 1094721"/>
                <a:gd name="T19" fmla="*/ 277900011 h 1092200"/>
                <a:gd name="T20" fmla="*/ 444948940 w 1094721"/>
                <a:gd name="T21" fmla="*/ 277900011 h 1092200"/>
                <a:gd name="T22" fmla="*/ 467770504 w 1094721"/>
                <a:gd name="T23" fmla="*/ 288210264 h 1092200"/>
                <a:gd name="T24" fmla="*/ 522709233 w 1094721"/>
                <a:gd name="T25" fmla="*/ 314417835 h 1092200"/>
                <a:gd name="T26" fmla="*/ 548977659 w 1094721"/>
                <a:gd name="T27" fmla="*/ 259605865 h 1092200"/>
                <a:gd name="T28" fmla="*/ 538484388 w 1094721"/>
                <a:gd name="T29" fmla="*/ 243197564 h 1092200"/>
                <a:gd name="T30" fmla="*/ 245104064 w 1094721"/>
                <a:gd name="T31" fmla="*/ 10638467 h 1092200"/>
                <a:gd name="T32" fmla="*/ 245325698 w 1094721"/>
                <a:gd name="T33" fmla="*/ 71393187 h 1092200"/>
                <a:gd name="T34" fmla="*/ 260701213 w 1094721"/>
                <a:gd name="T35" fmla="*/ 81188844 h 1092200"/>
                <a:gd name="T36" fmla="*/ 270748665 w 1094721"/>
                <a:gd name="T37" fmla="*/ 104244521 h 1092200"/>
                <a:gd name="T38" fmla="*/ 270748665 w 1094721"/>
                <a:gd name="T39" fmla="*/ 105342208 h 1092200"/>
                <a:gd name="T40" fmla="*/ 252759123 w 1094721"/>
                <a:gd name="T41" fmla="*/ 114363813 h 1092200"/>
                <a:gd name="T42" fmla="*/ 252770155 w 1094721"/>
                <a:gd name="T43" fmla="*/ 159795296 h 1092200"/>
                <a:gd name="T44" fmla="*/ 298306820 w 1094721"/>
                <a:gd name="T45" fmla="*/ 159784244 h 1092200"/>
                <a:gd name="T46" fmla="*/ 298306820 w 1094721"/>
                <a:gd name="T47" fmla="*/ 114363813 h 1092200"/>
                <a:gd name="T48" fmla="*/ 280364939 w 1094721"/>
                <a:gd name="T49" fmla="*/ 105342208 h 1092200"/>
                <a:gd name="T50" fmla="*/ 280364939 w 1094721"/>
                <a:gd name="T51" fmla="*/ 104053560 h 1092200"/>
                <a:gd name="T52" fmla="*/ 292087096 w 1094721"/>
                <a:gd name="T53" fmla="*/ 80568608 h 1092200"/>
                <a:gd name="T54" fmla="*/ 294622704 w 1094721"/>
                <a:gd name="T55" fmla="*/ 79279443 h 1092200"/>
                <a:gd name="T56" fmla="*/ 305914104 w 1094721"/>
                <a:gd name="T57" fmla="*/ 71260512 h 1092200"/>
                <a:gd name="T58" fmla="*/ 301882768 w 1094721"/>
                <a:gd name="T59" fmla="*/ 10638467 h 1092200"/>
                <a:gd name="T60" fmla="*/ 245151839 w 1094721"/>
                <a:gd name="T61" fmla="*/ 10638467 h 1092200"/>
                <a:gd name="T62" fmla="*/ 290221004 w 1094721"/>
                <a:gd name="T63" fmla="*/ 465827680 h 1092200"/>
                <a:gd name="T64" fmla="*/ 280221753 w 1094721"/>
                <a:gd name="T65" fmla="*/ 442676994 h 1092200"/>
                <a:gd name="T66" fmla="*/ 280221753 w 1094721"/>
                <a:gd name="T67" fmla="*/ 441626541 h 1092200"/>
                <a:gd name="T68" fmla="*/ 298259045 w 1094721"/>
                <a:gd name="T69" fmla="*/ 432604936 h 1092200"/>
                <a:gd name="T70" fmla="*/ 298315319 w 1094721"/>
                <a:gd name="T71" fmla="*/ 387106171 h 1092200"/>
                <a:gd name="T72" fmla="*/ 252711349 w 1094721"/>
                <a:gd name="T73" fmla="*/ 387049902 h 1092200"/>
                <a:gd name="T74" fmla="*/ 252654564 w 1094721"/>
                <a:gd name="T75" fmla="*/ 432548686 h 1092200"/>
                <a:gd name="T76" fmla="*/ 252711349 w 1094721"/>
                <a:gd name="T77" fmla="*/ 432604936 h 1092200"/>
                <a:gd name="T78" fmla="*/ 270604939 w 1094721"/>
                <a:gd name="T79" fmla="*/ 441626541 h 1092200"/>
                <a:gd name="T80" fmla="*/ 270604939 w 1094721"/>
                <a:gd name="T81" fmla="*/ 442915729 h 1092200"/>
                <a:gd name="T82" fmla="*/ 258931073 w 1094721"/>
                <a:gd name="T83" fmla="*/ 466352906 h 1092200"/>
                <a:gd name="T84" fmla="*/ 256347178 w 1094721"/>
                <a:gd name="T85" fmla="*/ 467641555 h 1092200"/>
                <a:gd name="T86" fmla="*/ 245104064 w 1094721"/>
                <a:gd name="T87" fmla="*/ 475899737 h 1092200"/>
                <a:gd name="T88" fmla="*/ 244970849 w 1094721"/>
                <a:gd name="T89" fmla="*/ 536654457 h 1092200"/>
                <a:gd name="T90" fmla="*/ 305865927 w 1094721"/>
                <a:gd name="T91" fmla="*/ 536787577 h 1092200"/>
                <a:gd name="T92" fmla="*/ 305999568 w 1094721"/>
                <a:gd name="T93" fmla="*/ 476032431 h 1092200"/>
                <a:gd name="T94" fmla="*/ 305865927 w 1094721"/>
                <a:gd name="T95" fmla="*/ 475899737 h 1092200"/>
                <a:gd name="T96" fmla="*/ 290221004 w 1094721"/>
                <a:gd name="T97" fmla="*/ 465827680 h 1092200"/>
                <a:gd name="T98" fmla="*/ 115494541 w 1094721"/>
                <a:gd name="T99" fmla="*/ 250691779 h 1092200"/>
                <a:gd name="T100" fmla="*/ 106404011 w 1094721"/>
                <a:gd name="T101" fmla="*/ 269021617 h 1092200"/>
                <a:gd name="T102" fmla="*/ 105542501 w 1094721"/>
                <a:gd name="T103" fmla="*/ 269021617 h 1092200"/>
                <a:gd name="T104" fmla="*/ 82720961 w 1094721"/>
                <a:gd name="T105" fmla="*/ 258710710 h 1092200"/>
                <a:gd name="T106" fmla="*/ 27899324 w 1094721"/>
                <a:gd name="T107" fmla="*/ 233525477 h 1092200"/>
                <a:gd name="T108" fmla="*/ 2656285 w 1094721"/>
                <a:gd name="T109" fmla="*/ 288220780 h 1092200"/>
                <a:gd name="T110" fmla="*/ 57477808 w 1094721"/>
                <a:gd name="T111" fmla="*/ 313406032 h 1092200"/>
                <a:gd name="T112" fmla="*/ 82433930 w 1094721"/>
                <a:gd name="T113" fmla="*/ 288974226 h 1092200"/>
                <a:gd name="T114" fmla="*/ 105781776 w 1094721"/>
                <a:gd name="T115" fmla="*/ 278567908 h 1092200"/>
                <a:gd name="T116" fmla="*/ 106499446 w 1094721"/>
                <a:gd name="T117" fmla="*/ 278567908 h 1092200"/>
                <a:gd name="T118" fmla="*/ 115494541 w 1094721"/>
                <a:gd name="T119" fmla="*/ 296134295 h 1092200"/>
                <a:gd name="T120" fmla="*/ 161030558 w 1094721"/>
                <a:gd name="T121" fmla="*/ 296123154 h 1092200"/>
                <a:gd name="T122" fmla="*/ 161019506 w 1094721"/>
                <a:gd name="T123" fmla="*/ 250691779 h 1092200"/>
                <a:gd name="T124" fmla="*/ 115494541 w 1094721"/>
                <a:gd name="T125" fmla="*/ 250691779 h 1092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721" h="109220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3196BD">
                <a:alpha val="12157"/>
              </a:srgbClr>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grpSp>
      <p:cxnSp>
        <p:nvCxnSpPr>
          <p:cNvPr id="11" name="Straight Connector 10"/>
          <p:cNvCxnSpPr>
            <a:cxnSpLocks/>
          </p:cNvCxnSpPr>
          <p:nvPr userDrawn="1"/>
        </p:nvCxnSpPr>
        <p:spPr bwMode="auto">
          <a:xfrm flipV="1">
            <a:off x="2895600" y="1214438"/>
            <a:ext cx="0" cy="5867400"/>
          </a:xfrm>
          <a:prstGeom prst="line">
            <a:avLst/>
          </a:prstGeom>
          <a:noFill/>
          <a:ln w="19050" algn="ctr">
            <a:solidFill>
              <a:srgbClr val="169D95">
                <a:alpha val="43921"/>
              </a:srgbClr>
            </a:solidFill>
            <a:prstDash val="lgDash"/>
            <a:round/>
            <a:headEnd/>
            <a:tailEnd/>
          </a:ln>
          <a:extLst>
            <a:ext uri="{909E8E84-426E-40DD-AFC4-6F175D3DCCD1}">
              <a14:hiddenFill xmlns:a14="http://schemas.microsoft.com/office/drawing/2010/main">
                <a:noFill/>
              </a14:hiddenFill>
            </a:ext>
          </a:extLst>
        </p:spPr>
      </p:cxnSp>
      <p:grpSp>
        <p:nvGrpSpPr>
          <p:cNvPr id="12" name="Graphic 2"/>
          <p:cNvGrpSpPr>
            <a:grpSpLocks/>
          </p:cNvGrpSpPr>
          <p:nvPr userDrawn="1"/>
        </p:nvGrpSpPr>
        <p:grpSpPr bwMode="auto">
          <a:xfrm>
            <a:off x="838200" y="7678738"/>
            <a:ext cx="1571625" cy="322262"/>
            <a:chOff x="914400" y="914400"/>
            <a:chExt cx="5321300" cy="1092200"/>
          </a:xfrm>
        </p:grpSpPr>
        <p:sp>
          <p:nvSpPr>
            <p:cNvPr id="13" name="Freeform 4"/>
            <p:cNvSpPr>
              <a:spLocks/>
            </p:cNvSpPr>
            <p:nvPr/>
          </p:nvSpPr>
          <p:spPr bwMode="auto">
            <a:xfrm>
              <a:off x="2087546" y="1045084"/>
              <a:ext cx="694910" cy="769289"/>
            </a:xfrm>
            <a:custGeom>
              <a:avLst/>
              <a:gdLst>
                <a:gd name="T0" fmla="*/ 296922 w 694910"/>
                <a:gd name="T1" fmla="*/ 735103 h 769288"/>
                <a:gd name="T2" fmla="*/ 4298 w 694910"/>
                <a:gd name="T3" fmla="*/ 61639 h 769288"/>
                <a:gd name="T4" fmla="*/ 15 w 694910"/>
                <a:gd name="T5" fmla="*/ 42644 h 769288"/>
                <a:gd name="T6" fmla="*/ 43327 w 694910"/>
                <a:gd name="T7" fmla="*/ 475 h 769288"/>
                <a:gd name="T8" fmla="*/ 87783 w 694910"/>
                <a:gd name="T9" fmla="*/ 32956 h 769288"/>
                <a:gd name="T10" fmla="*/ 349945 w 694910"/>
                <a:gd name="T11" fmla="*/ 659788 h 769288"/>
                <a:gd name="T12" fmla="*/ 613249 w 694910"/>
                <a:gd name="T13" fmla="*/ 30297 h 769288"/>
                <a:gd name="T14" fmla="*/ 655515 w 694910"/>
                <a:gd name="T15" fmla="*/ 0 h 769288"/>
                <a:gd name="T16" fmla="*/ 697781 w 694910"/>
                <a:gd name="T17" fmla="*/ 41124 h 769288"/>
                <a:gd name="T18" fmla="*/ 694544 w 694910"/>
                <a:gd name="T19" fmla="*/ 58409 h 769288"/>
                <a:gd name="T20" fmla="*/ 400873 w 694910"/>
                <a:gd name="T21" fmla="*/ 735103 h 769288"/>
                <a:gd name="T22" fmla="*/ 351087 w 694910"/>
                <a:gd name="T23" fmla="*/ 770813 h 769288"/>
                <a:gd name="T24" fmla="*/ 346708 w 694910"/>
                <a:gd name="T25" fmla="*/ 770813 h 769288"/>
                <a:gd name="T26" fmla="*/ 296922 w 694910"/>
                <a:gd name="T27" fmla="*/ 735103 h 769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94910" h="769288">
                  <a:moveTo>
                    <a:pt x="296922" y="735099"/>
                  </a:moveTo>
                  <a:lnTo>
                    <a:pt x="4298" y="61639"/>
                  </a:lnTo>
                  <a:cubicBezTo>
                    <a:pt x="1308" y="55761"/>
                    <a:pt x="-164" y="49232"/>
                    <a:pt x="15" y="42644"/>
                  </a:cubicBezTo>
                  <a:cubicBezTo>
                    <a:pt x="970" y="19357"/>
                    <a:pt x="19970" y="859"/>
                    <a:pt x="43327" y="475"/>
                  </a:cubicBezTo>
                  <a:cubicBezTo>
                    <a:pt x="63560" y="774"/>
                    <a:pt x="81391" y="13802"/>
                    <a:pt x="87783" y="32956"/>
                  </a:cubicBezTo>
                  <a:lnTo>
                    <a:pt x="349945" y="659784"/>
                  </a:lnTo>
                  <a:lnTo>
                    <a:pt x="613249" y="30297"/>
                  </a:lnTo>
                  <a:cubicBezTo>
                    <a:pt x="620644" y="13182"/>
                    <a:pt x="636898" y="1532"/>
                    <a:pt x="655515" y="0"/>
                  </a:cubicBezTo>
                  <a:cubicBezTo>
                    <a:pt x="678496" y="-108"/>
                    <a:pt x="697313" y="18201"/>
                    <a:pt x="697781" y="41124"/>
                  </a:cubicBezTo>
                  <a:cubicBezTo>
                    <a:pt x="697866" y="47043"/>
                    <a:pt x="696766" y="52920"/>
                    <a:pt x="694544" y="58409"/>
                  </a:cubicBezTo>
                  <a:lnTo>
                    <a:pt x="400873" y="735099"/>
                  </a:lnTo>
                  <a:cubicBezTo>
                    <a:pt x="391354" y="756753"/>
                    <a:pt x="375933" y="770809"/>
                    <a:pt x="351087" y="770809"/>
                  </a:cubicBezTo>
                  <a:lnTo>
                    <a:pt x="346708" y="770809"/>
                  </a:lnTo>
                  <a:cubicBezTo>
                    <a:pt x="324025" y="771196"/>
                    <a:pt x="303780" y="756674"/>
                    <a:pt x="296922" y="73509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4" name="Freeform 5"/>
            <p:cNvSpPr>
              <a:spLocks/>
            </p:cNvSpPr>
            <p:nvPr/>
          </p:nvSpPr>
          <p:spPr bwMode="auto">
            <a:xfrm>
              <a:off x="2934971" y="1045654"/>
              <a:ext cx="85674" cy="759791"/>
            </a:xfrm>
            <a:custGeom>
              <a:avLst/>
              <a:gdLst>
                <a:gd name="T0" fmla="*/ 0 w 85673"/>
                <a:gd name="T1" fmla="*/ 42738 h 759791"/>
                <a:gd name="T2" fmla="*/ 42841 w 85673"/>
                <a:gd name="T3" fmla="*/ 0 h 759791"/>
                <a:gd name="T4" fmla="*/ 85678 w 85673"/>
                <a:gd name="T5" fmla="*/ 42738 h 759791"/>
                <a:gd name="T6" fmla="*/ 85678 w 85673"/>
                <a:gd name="T7" fmla="*/ 723701 h 759791"/>
                <a:gd name="T8" fmla="*/ 42841 w 85673"/>
                <a:gd name="T9" fmla="*/ 766440 h 759791"/>
                <a:gd name="T10" fmla="*/ 0 w 85673"/>
                <a:gd name="T11" fmla="*/ 723701 h 7597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673" h="759791">
                  <a:moveTo>
                    <a:pt x="0" y="42738"/>
                  </a:moveTo>
                  <a:cubicBezTo>
                    <a:pt x="0" y="19135"/>
                    <a:pt x="19179" y="0"/>
                    <a:pt x="42837" y="0"/>
                  </a:cubicBezTo>
                  <a:cubicBezTo>
                    <a:pt x="66495" y="0"/>
                    <a:pt x="85674" y="19135"/>
                    <a:pt x="85674" y="42738"/>
                  </a:cubicBezTo>
                  <a:lnTo>
                    <a:pt x="85674" y="723701"/>
                  </a:lnTo>
                  <a:cubicBezTo>
                    <a:pt x="85674" y="747305"/>
                    <a:pt x="66495" y="766440"/>
                    <a:pt x="42837" y="766440"/>
                  </a:cubicBezTo>
                  <a:cubicBezTo>
                    <a:pt x="19179" y="766440"/>
                    <a:pt x="0" y="747305"/>
                    <a:pt x="0" y="723701"/>
                  </a:cubicBezTo>
                  <a:lnTo>
                    <a:pt x="0" y="42738"/>
                  </a:ln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5" name="Freeform 6"/>
            <p:cNvSpPr>
              <a:spLocks/>
            </p:cNvSpPr>
            <p:nvPr/>
          </p:nvSpPr>
          <p:spPr bwMode="auto">
            <a:xfrm>
              <a:off x="3180364" y="1039576"/>
              <a:ext cx="561640" cy="769289"/>
            </a:xfrm>
            <a:custGeom>
              <a:avLst/>
              <a:gdLst>
                <a:gd name="T0" fmla="*/ 16293 w 561639"/>
                <a:gd name="T1" fmla="*/ 676883 h 769288"/>
                <a:gd name="T2" fmla="*/ 15 w 561639"/>
                <a:gd name="T3" fmla="*/ 644402 h 769288"/>
                <a:gd name="T4" fmla="*/ 40750 w 561639"/>
                <a:gd name="T5" fmla="*/ 602240 h 769288"/>
                <a:gd name="T6" fmla="*/ 41234 w 561639"/>
                <a:gd name="T7" fmla="*/ 602234 h 769288"/>
                <a:gd name="T8" fmla="*/ 67222 w 561639"/>
                <a:gd name="T9" fmla="*/ 611731 h 769288"/>
                <a:gd name="T10" fmla="*/ 306732 w 561639"/>
                <a:gd name="T11" fmla="*/ 701956 h 769288"/>
                <a:gd name="T12" fmla="*/ 475795 w 561639"/>
                <a:gd name="T13" fmla="*/ 573267 h 769288"/>
                <a:gd name="T14" fmla="*/ 475795 w 561639"/>
                <a:gd name="T15" fmla="*/ 570892 h 769288"/>
                <a:gd name="T16" fmla="*/ 278551 w 561639"/>
                <a:gd name="T17" fmla="*/ 427102 h 769288"/>
                <a:gd name="T18" fmla="*/ 24004 w 561639"/>
                <a:gd name="T19" fmla="*/ 208658 h 769288"/>
                <a:gd name="T20" fmla="*/ 24004 w 561639"/>
                <a:gd name="T21" fmla="*/ 206473 h 769288"/>
                <a:gd name="T22" fmla="*/ 273124 w 561639"/>
                <a:gd name="T23" fmla="*/ 0 h 769288"/>
                <a:gd name="T24" fmla="*/ 514824 w 561639"/>
                <a:gd name="T25" fmla="*/ 74650 h 769288"/>
                <a:gd name="T26" fmla="*/ 533196 w 561639"/>
                <a:gd name="T27" fmla="*/ 109220 h 769288"/>
                <a:gd name="T28" fmla="*/ 492263 w 561639"/>
                <a:gd name="T29" fmla="*/ 150249 h 769288"/>
                <a:gd name="T30" fmla="*/ 492073 w 561639"/>
                <a:gd name="T31" fmla="*/ 150249 h 769288"/>
                <a:gd name="T32" fmla="*/ 467132 w 561639"/>
                <a:gd name="T33" fmla="*/ 142746 h 769288"/>
                <a:gd name="T34" fmla="*/ 271030 w 561639"/>
                <a:gd name="T35" fmla="*/ 76264 h 769288"/>
                <a:gd name="T36" fmla="*/ 109202 w 561639"/>
                <a:gd name="T37" fmla="*/ 198496 h 769288"/>
                <a:gd name="T38" fmla="*/ 109202 w 561639"/>
                <a:gd name="T39" fmla="*/ 200585 h 769288"/>
                <a:gd name="T40" fmla="*/ 315013 w 561639"/>
                <a:gd name="T41" fmla="*/ 347605 h 769288"/>
                <a:gd name="T42" fmla="*/ 562516 w 561639"/>
                <a:gd name="T43" fmla="*/ 561680 h 769288"/>
                <a:gd name="T44" fmla="*/ 562516 w 561639"/>
                <a:gd name="T45" fmla="*/ 563864 h 769288"/>
                <a:gd name="T46" fmla="*/ 303495 w 561639"/>
                <a:gd name="T47" fmla="*/ 777935 h 769288"/>
                <a:gd name="T48" fmla="*/ 16293 w 561639"/>
                <a:gd name="T49" fmla="*/ 676883 h 769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1639" h="769288">
                  <a:moveTo>
                    <a:pt x="16293" y="676879"/>
                  </a:moveTo>
                  <a:cubicBezTo>
                    <a:pt x="5763" y="669450"/>
                    <a:pt x="-346" y="657260"/>
                    <a:pt x="15" y="644398"/>
                  </a:cubicBezTo>
                  <a:cubicBezTo>
                    <a:pt x="-406" y="621533"/>
                    <a:pt x="17832" y="602656"/>
                    <a:pt x="40750" y="602236"/>
                  </a:cubicBezTo>
                  <a:cubicBezTo>
                    <a:pt x="40911" y="602233"/>
                    <a:pt x="41072" y="602231"/>
                    <a:pt x="41234" y="602230"/>
                  </a:cubicBezTo>
                  <a:cubicBezTo>
                    <a:pt x="50784" y="602031"/>
                    <a:pt x="60060" y="605421"/>
                    <a:pt x="67222" y="611727"/>
                  </a:cubicBezTo>
                  <a:cubicBezTo>
                    <a:pt x="138712" y="672510"/>
                    <a:pt x="210202" y="701952"/>
                    <a:pt x="306728" y="701952"/>
                  </a:cubicBezTo>
                  <a:cubicBezTo>
                    <a:pt x="408585" y="701952"/>
                    <a:pt x="475791" y="647817"/>
                    <a:pt x="475791" y="573263"/>
                  </a:cubicBezTo>
                  <a:lnTo>
                    <a:pt x="475791" y="570888"/>
                  </a:lnTo>
                  <a:cubicBezTo>
                    <a:pt x="475791" y="500608"/>
                    <a:pt x="437714" y="460623"/>
                    <a:pt x="278551" y="427098"/>
                  </a:cubicBezTo>
                  <a:cubicBezTo>
                    <a:pt x="104157" y="389108"/>
                    <a:pt x="24004" y="333074"/>
                    <a:pt x="24004" y="208658"/>
                  </a:cubicBezTo>
                  <a:lnTo>
                    <a:pt x="24004" y="206473"/>
                  </a:lnTo>
                  <a:cubicBezTo>
                    <a:pt x="24004" y="87566"/>
                    <a:pt x="128716" y="0"/>
                    <a:pt x="273124" y="0"/>
                  </a:cubicBezTo>
                  <a:cubicBezTo>
                    <a:pt x="372887" y="0"/>
                    <a:pt x="445424" y="24883"/>
                    <a:pt x="514820" y="74650"/>
                  </a:cubicBezTo>
                  <a:cubicBezTo>
                    <a:pt x="526052" y="82650"/>
                    <a:pt x="532857" y="95455"/>
                    <a:pt x="533192" y="109220"/>
                  </a:cubicBezTo>
                  <a:cubicBezTo>
                    <a:pt x="533245" y="131827"/>
                    <a:pt x="514918" y="150196"/>
                    <a:pt x="492259" y="150249"/>
                  </a:cubicBezTo>
                  <a:cubicBezTo>
                    <a:pt x="492195" y="150249"/>
                    <a:pt x="492132" y="150249"/>
                    <a:pt x="492069" y="150249"/>
                  </a:cubicBezTo>
                  <a:cubicBezTo>
                    <a:pt x="483148" y="150603"/>
                    <a:pt x="474365" y="147961"/>
                    <a:pt x="467128" y="142746"/>
                  </a:cubicBezTo>
                  <a:cubicBezTo>
                    <a:pt x="411067" y="99305"/>
                    <a:pt x="342013" y="75894"/>
                    <a:pt x="271030" y="76264"/>
                  </a:cubicBezTo>
                  <a:cubicBezTo>
                    <a:pt x="172410" y="76264"/>
                    <a:pt x="109202" y="130399"/>
                    <a:pt x="109202" y="198496"/>
                  </a:cubicBezTo>
                  <a:lnTo>
                    <a:pt x="109202" y="200585"/>
                  </a:lnTo>
                  <a:cubicBezTo>
                    <a:pt x="109202" y="272005"/>
                    <a:pt x="148231" y="311989"/>
                    <a:pt x="315009" y="347605"/>
                  </a:cubicBezTo>
                  <a:cubicBezTo>
                    <a:pt x="484073" y="384359"/>
                    <a:pt x="562512" y="445998"/>
                    <a:pt x="562512" y="561676"/>
                  </a:cubicBezTo>
                  <a:lnTo>
                    <a:pt x="562512" y="563860"/>
                  </a:lnTo>
                  <a:cubicBezTo>
                    <a:pt x="562512" y="693595"/>
                    <a:pt x="454087" y="777931"/>
                    <a:pt x="303491" y="777931"/>
                  </a:cubicBezTo>
                  <a:cubicBezTo>
                    <a:pt x="198804" y="779123"/>
                    <a:pt x="97070" y="743327"/>
                    <a:pt x="16293" y="676879"/>
                  </a:cubicBezTo>
                  <a:close/>
                </a:path>
              </a:pathLst>
            </a:custGeom>
            <a:solidFill>
              <a:srgbClr val="189C95"/>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6" name="Freeform 7"/>
            <p:cNvSpPr>
              <a:spLocks/>
            </p:cNvSpPr>
            <p:nvPr/>
          </p:nvSpPr>
          <p:spPr bwMode="auto">
            <a:xfrm>
              <a:off x="3918127" y="1040050"/>
              <a:ext cx="533082" cy="759791"/>
            </a:xfrm>
            <a:custGeom>
              <a:avLst/>
              <a:gdLst>
                <a:gd name="T0" fmla="*/ 20561 w 533081"/>
                <a:gd name="T1" fmla="*/ 685332 h 759791"/>
                <a:gd name="T2" fmla="*/ 278729 w 533081"/>
                <a:gd name="T3" fmla="*/ 457964 h 759791"/>
                <a:gd name="T4" fmla="*/ 436465 w 533081"/>
                <a:gd name="T5" fmla="*/ 220529 h 759791"/>
                <a:gd name="T6" fmla="*/ 284156 w 533081"/>
                <a:gd name="T7" fmla="*/ 76169 h 759791"/>
                <a:gd name="T8" fmla="*/ 96145 w 533081"/>
                <a:gd name="T9" fmla="*/ 186054 h 759791"/>
                <a:gd name="T10" fmla="*/ 64826 w 533081"/>
                <a:gd name="T11" fmla="*/ 201155 h 759791"/>
                <a:gd name="T12" fmla="*/ 25892 w 533081"/>
                <a:gd name="T13" fmla="*/ 162691 h 759791"/>
                <a:gd name="T14" fmla="*/ 25892 w 533081"/>
                <a:gd name="T15" fmla="*/ 162690 h 759791"/>
                <a:gd name="T16" fmla="*/ 34555 w 533081"/>
                <a:gd name="T17" fmla="*/ 139042 h 759791"/>
                <a:gd name="T18" fmla="*/ 290533 w 533081"/>
                <a:gd name="T19" fmla="*/ 0 h 759791"/>
                <a:gd name="T20" fmla="*/ 524994 w 533081"/>
                <a:gd name="T21" fmla="*/ 213406 h 759791"/>
                <a:gd name="T22" fmla="*/ 524994 w 533081"/>
                <a:gd name="T23" fmla="*/ 215496 h 759791"/>
                <a:gd name="T24" fmla="*/ 333751 w 533081"/>
                <a:gd name="T25" fmla="*/ 508585 h 759791"/>
                <a:gd name="T26" fmla="*/ 131842 w 533081"/>
                <a:gd name="T27" fmla="*/ 687516 h 759791"/>
                <a:gd name="T28" fmla="*/ 498055 w 533081"/>
                <a:gd name="T29" fmla="*/ 687516 h 759791"/>
                <a:gd name="T30" fmla="*/ 538866 w 533081"/>
                <a:gd name="T31" fmla="*/ 724393 h 759791"/>
                <a:gd name="T32" fmla="*/ 501904 w 533081"/>
                <a:gd name="T33" fmla="*/ 765110 h 759791"/>
                <a:gd name="T34" fmla="*/ 498055 w 533081"/>
                <a:gd name="T35" fmla="*/ 765110 h 759791"/>
                <a:gd name="T36" fmla="*/ 43218 w 533081"/>
                <a:gd name="T37" fmla="*/ 765110 h 759791"/>
                <a:gd name="T38" fmla="*/ 123 w 533081"/>
                <a:gd name="T39" fmla="*/ 728383 h 759791"/>
                <a:gd name="T40" fmla="*/ 0 w 533081"/>
                <a:gd name="T41" fmla="*/ 725221 h 759791"/>
                <a:gd name="T42" fmla="*/ 20562 w 533081"/>
                <a:gd name="T43" fmla="*/ 685332 h 7597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3081" h="759791">
                  <a:moveTo>
                    <a:pt x="20561" y="685332"/>
                  </a:moveTo>
                  <a:lnTo>
                    <a:pt x="278725" y="457964"/>
                  </a:lnTo>
                  <a:cubicBezTo>
                    <a:pt x="395432" y="354538"/>
                    <a:pt x="436461" y="296509"/>
                    <a:pt x="436461" y="220529"/>
                  </a:cubicBezTo>
                  <a:cubicBezTo>
                    <a:pt x="436461" y="132204"/>
                    <a:pt x="366208" y="76169"/>
                    <a:pt x="284152" y="76169"/>
                  </a:cubicBezTo>
                  <a:cubicBezTo>
                    <a:pt x="204189" y="76169"/>
                    <a:pt x="150215" y="114918"/>
                    <a:pt x="96145" y="186054"/>
                  </a:cubicBezTo>
                  <a:cubicBezTo>
                    <a:pt x="88754" y="195829"/>
                    <a:pt x="77095" y="201451"/>
                    <a:pt x="64826" y="201155"/>
                  </a:cubicBezTo>
                  <a:cubicBezTo>
                    <a:pt x="43429" y="201260"/>
                    <a:pt x="25998" y="184039"/>
                    <a:pt x="25892" y="162691"/>
                  </a:cubicBezTo>
                  <a:cubicBezTo>
                    <a:pt x="25892" y="162691"/>
                    <a:pt x="25892" y="162691"/>
                    <a:pt x="25892" y="162690"/>
                  </a:cubicBezTo>
                  <a:cubicBezTo>
                    <a:pt x="26002" y="154054"/>
                    <a:pt x="29057" y="145713"/>
                    <a:pt x="34555" y="139042"/>
                  </a:cubicBezTo>
                  <a:cubicBezTo>
                    <a:pt x="97192" y="51761"/>
                    <a:pt x="166302" y="0"/>
                    <a:pt x="290529" y="0"/>
                  </a:cubicBezTo>
                  <a:cubicBezTo>
                    <a:pt x="426656" y="0"/>
                    <a:pt x="524990" y="90510"/>
                    <a:pt x="524990" y="213406"/>
                  </a:cubicBezTo>
                  <a:lnTo>
                    <a:pt x="524990" y="215496"/>
                  </a:lnTo>
                  <a:cubicBezTo>
                    <a:pt x="524990" y="325476"/>
                    <a:pt x="466637" y="393287"/>
                    <a:pt x="333747" y="508585"/>
                  </a:cubicBezTo>
                  <a:lnTo>
                    <a:pt x="131842" y="687516"/>
                  </a:lnTo>
                  <a:lnTo>
                    <a:pt x="498051" y="687516"/>
                  </a:lnTo>
                  <a:cubicBezTo>
                    <a:pt x="519527" y="686456"/>
                    <a:pt x="537799" y="702966"/>
                    <a:pt x="538862" y="724393"/>
                  </a:cubicBezTo>
                  <a:cubicBezTo>
                    <a:pt x="539925" y="745820"/>
                    <a:pt x="523376" y="764049"/>
                    <a:pt x="501900" y="765110"/>
                  </a:cubicBezTo>
                  <a:cubicBezTo>
                    <a:pt x="500618" y="765173"/>
                    <a:pt x="499333" y="765173"/>
                    <a:pt x="498051" y="765110"/>
                  </a:cubicBezTo>
                  <a:lnTo>
                    <a:pt x="43218" y="765110"/>
                  </a:lnTo>
                  <a:cubicBezTo>
                    <a:pt x="21152" y="766841"/>
                    <a:pt x="1858" y="750398"/>
                    <a:pt x="123" y="728383"/>
                  </a:cubicBezTo>
                  <a:cubicBezTo>
                    <a:pt x="40" y="727331"/>
                    <a:pt x="-1" y="726276"/>
                    <a:pt x="0" y="725221"/>
                  </a:cubicBezTo>
                  <a:cubicBezTo>
                    <a:pt x="-5" y="709392"/>
                    <a:pt x="7653" y="694535"/>
                    <a:pt x="20562" y="685332"/>
                  </a:cubicBezTo>
                  <a:lnTo>
                    <a:pt x="20561" y="685332"/>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7" name="Freeform 8"/>
            <p:cNvSpPr>
              <a:spLocks/>
            </p:cNvSpPr>
            <p:nvPr/>
          </p:nvSpPr>
          <p:spPr bwMode="auto">
            <a:xfrm>
              <a:off x="4543736" y="1038056"/>
              <a:ext cx="637794" cy="778786"/>
            </a:xfrm>
            <a:custGeom>
              <a:avLst/>
              <a:gdLst>
                <a:gd name="T0" fmla="*/ 0 w 637794"/>
                <a:gd name="T1" fmla="*/ 392052 h 778786"/>
                <a:gd name="T2" fmla="*/ 0 w 637794"/>
                <a:gd name="T3" fmla="*/ 390058 h 778786"/>
                <a:gd name="T4" fmla="*/ 320801 w 637794"/>
                <a:gd name="T5" fmla="*/ 0 h 778786"/>
                <a:gd name="T6" fmla="*/ 638461 w 637794"/>
                <a:gd name="T7" fmla="*/ 387873 h 778786"/>
                <a:gd name="T8" fmla="*/ 638461 w 637794"/>
                <a:gd name="T9" fmla="*/ 390058 h 778786"/>
                <a:gd name="T10" fmla="*/ 318707 w 637794"/>
                <a:gd name="T11" fmla="*/ 780116 h 778786"/>
                <a:gd name="T12" fmla="*/ 0 w 637794"/>
                <a:gd name="T13" fmla="*/ 392052 h 778786"/>
                <a:gd name="T14" fmla="*/ 549836 w 637794"/>
                <a:gd name="T15" fmla="*/ 392052 h 778786"/>
                <a:gd name="T16" fmla="*/ 549836 w 637794"/>
                <a:gd name="T17" fmla="*/ 390058 h 778786"/>
                <a:gd name="T18" fmla="*/ 318707 w 637794"/>
                <a:gd name="T19" fmla="*/ 77499 h 778786"/>
                <a:gd name="T20" fmla="*/ 88625 w 637794"/>
                <a:gd name="T21" fmla="*/ 387873 h 778786"/>
                <a:gd name="T22" fmla="*/ 88625 w 637794"/>
                <a:gd name="T23" fmla="*/ 390058 h 778786"/>
                <a:gd name="T24" fmla="*/ 320801 w 637794"/>
                <a:gd name="T25" fmla="*/ 702522 h 778786"/>
                <a:gd name="T26" fmla="*/ 549836 w 637794"/>
                <a:gd name="T27" fmla="*/ 392052 h 778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7794" h="778786">
                  <a:moveTo>
                    <a:pt x="0" y="392052"/>
                  </a:moveTo>
                  <a:lnTo>
                    <a:pt x="0" y="390058"/>
                  </a:lnTo>
                  <a:cubicBezTo>
                    <a:pt x="0" y="178836"/>
                    <a:pt x="126417" y="0"/>
                    <a:pt x="320801" y="0"/>
                  </a:cubicBezTo>
                  <a:cubicBezTo>
                    <a:pt x="515186" y="0"/>
                    <a:pt x="638461" y="176651"/>
                    <a:pt x="638461" y="387873"/>
                  </a:cubicBezTo>
                  <a:lnTo>
                    <a:pt x="638461" y="390058"/>
                  </a:lnTo>
                  <a:cubicBezTo>
                    <a:pt x="638461" y="601185"/>
                    <a:pt x="513091" y="780116"/>
                    <a:pt x="318707" y="780116"/>
                  </a:cubicBezTo>
                  <a:cubicBezTo>
                    <a:pt x="124322" y="780116"/>
                    <a:pt x="0" y="603274"/>
                    <a:pt x="0" y="392052"/>
                  </a:cubicBezTo>
                  <a:close/>
                  <a:moveTo>
                    <a:pt x="549836" y="392052"/>
                  </a:moveTo>
                  <a:lnTo>
                    <a:pt x="549836" y="390058"/>
                  </a:lnTo>
                  <a:cubicBezTo>
                    <a:pt x="549836" y="225183"/>
                    <a:pt x="459117" y="77499"/>
                    <a:pt x="318707" y="77499"/>
                  </a:cubicBezTo>
                  <a:cubicBezTo>
                    <a:pt x="178297" y="77499"/>
                    <a:pt x="88625" y="221954"/>
                    <a:pt x="88625" y="387873"/>
                  </a:cubicBezTo>
                  <a:lnTo>
                    <a:pt x="88625" y="390058"/>
                  </a:lnTo>
                  <a:cubicBezTo>
                    <a:pt x="88625" y="554838"/>
                    <a:pt x="179344" y="702522"/>
                    <a:pt x="320801" y="702522"/>
                  </a:cubicBezTo>
                  <a:cubicBezTo>
                    <a:pt x="462258" y="702522"/>
                    <a:pt x="549836" y="556927"/>
                    <a:pt x="549836" y="392052"/>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8" name="Freeform 9"/>
            <p:cNvSpPr>
              <a:spLocks/>
            </p:cNvSpPr>
            <p:nvPr/>
          </p:nvSpPr>
          <p:spPr bwMode="auto">
            <a:xfrm>
              <a:off x="5235220" y="1042419"/>
              <a:ext cx="237983" cy="759791"/>
            </a:xfrm>
            <a:custGeom>
              <a:avLst/>
              <a:gdLst>
                <a:gd name="T0" fmla="*/ 160971 w 237983"/>
                <a:gd name="T1" fmla="*/ 88141 h 759791"/>
                <a:gd name="T2" fmla="*/ 55117 w 237983"/>
                <a:gd name="T3" fmla="*/ 122617 h 759791"/>
                <a:gd name="T4" fmla="*/ 36744 w 237983"/>
                <a:gd name="T5" fmla="*/ 125846 h 759791"/>
                <a:gd name="T6" fmla="*/ 0 w 237983"/>
                <a:gd name="T7" fmla="*/ 89281 h 759791"/>
                <a:gd name="T8" fmla="*/ 30271 w 237983"/>
                <a:gd name="T9" fmla="*/ 52621 h 759791"/>
                <a:gd name="T10" fmla="*/ 154498 w 237983"/>
                <a:gd name="T11" fmla="*/ 9503 h 759791"/>
                <a:gd name="T12" fmla="*/ 200953 w 237983"/>
                <a:gd name="T13" fmla="*/ 6 h 759791"/>
                <a:gd name="T14" fmla="*/ 203333 w 237983"/>
                <a:gd name="T15" fmla="*/ 6 h 759791"/>
                <a:gd name="T16" fmla="*/ 245502 w 237983"/>
                <a:gd name="T17" fmla="*/ 40740 h 759791"/>
                <a:gd name="T18" fmla="*/ 245503 w 237983"/>
                <a:gd name="T19" fmla="*/ 41984 h 759791"/>
                <a:gd name="T20" fmla="*/ 245503 w 237983"/>
                <a:gd name="T21" fmla="*/ 725131 h 759791"/>
                <a:gd name="T22" fmla="*/ 203816 w 237983"/>
                <a:gd name="T23" fmla="*/ 768244 h 759791"/>
                <a:gd name="T24" fmla="*/ 203333 w 237983"/>
                <a:gd name="T25" fmla="*/ 768250 h 759791"/>
                <a:gd name="T26" fmla="*/ 161257 w 237983"/>
                <a:gd name="T27" fmla="*/ 725131 h 759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7983" h="759791">
                  <a:moveTo>
                    <a:pt x="160971" y="88141"/>
                  </a:moveTo>
                  <a:lnTo>
                    <a:pt x="55117" y="122617"/>
                  </a:lnTo>
                  <a:cubicBezTo>
                    <a:pt x="49199" y="124644"/>
                    <a:pt x="43000" y="125734"/>
                    <a:pt x="36744" y="125846"/>
                  </a:cubicBezTo>
                  <a:cubicBezTo>
                    <a:pt x="16552" y="125692"/>
                    <a:pt x="207" y="109426"/>
                    <a:pt x="0" y="89281"/>
                  </a:cubicBezTo>
                  <a:cubicBezTo>
                    <a:pt x="0" y="70951"/>
                    <a:pt x="11899" y="59079"/>
                    <a:pt x="30271" y="52621"/>
                  </a:cubicBezTo>
                  <a:lnTo>
                    <a:pt x="154498" y="9503"/>
                  </a:lnTo>
                  <a:cubicBezTo>
                    <a:pt x="169428" y="4066"/>
                    <a:pt x="185083" y="866"/>
                    <a:pt x="200953" y="6"/>
                  </a:cubicBezTo>
                  <a:lnTo>
                    <a:pt x="203333" y="6"/>
                  </a:lnTo>
                  <a:cubicBezTo>
                    <a:pt x="226252" y="-364"/>
                    <a:pt x="245132" y="17874"/>
                    <a:pt x="245502" y="40740"/>
                  </a:cubicBezTo>
                  <a:cubicBezTo>
                    <a:pt x="245508" y="41155"/>
                    <a:pt x="245509" y="41569"/>
                    <a:pt x="245503" y="41984"/>
                  </a:cubicBezTo>
                  <a:lnTo>
                    <a:pt x="245503" y="725131"/>
                  </a:lnTo>
                  <a:cubicBezTo>
                    <a:pt x="245924" y="748521"/>
                    <a:pt x="227260" y="767823"/>
                    <a:pt x="203816" y="768244"/>
                  </a:cubicBezTo>
                  <a:cubicBezTo>
                    <a:pt x="203655" y="768246"/>
                    <a:pt x="203494" y="768248"/>
                    <a:pt x="203333" y="768250"/>
                  </a:cubicBezTo>
                  <a:cubicBezTo>
                    <a:pt x="179890" y="767682"/>
                    <a:pt x="161198" y="748527"/>
                    <a:pt x="161257" y="725131"/>
                  </a:cubicBezTo>
                  <a:lnTo>
                    <a:pt x="160971" y="88141"/>
                  </a:ln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19" name="Freeform 10"/>
            <p:cNvSpPr>
              <a:spLocks/>
            </p:cNvSpPr>
            <p:nvPr/>
          </p:nvSpPr>
          <p:spPr bwMode="auto">
            <a:xfrm>
              <a:off x="5670728" y="1037486"/>
              <a:ext cx="561640" cy="778786"/>
            </a:xfrm>
            <a:custGeom>
              <a:avLst/>
              <a:gdLst>
                <a:gd name="T0" fmla="*/ 39981 w 561639"/>
                <a:gd name="T1" fmla="*/ 705181 h 778786"/>
                <a:gd name="T2" fmla="*/ 25127 w 561639"/>
                <a:gd name="T3" fmla="*/ 649499 h 778786"/>
                <a:gd name="T4" fmla="*/ 61590 w 561639"/>
                <a:gd name="T5" fmla="*/ 629202 h 778786"/>
                <a:gd name="T6" fmla="*/ 88530 w 561639"/>
                <a:gd name="T7" fmla="*/ 637845 h 778786"/>
                <a:gd name="T8" fmla="*/ 252738 w 561639"/>
                <a:gd name="T9" fmla="*/ 702522 h 778786"/>
                <a:gd name="T10" fmla="*/ 477493 w 561639"/>
                <a:gd name="T11" fmla="*/ 371728 h 778786"/>
                <a:gd name="T12" fmla="*/ 263590 w 561639"/>
                <a:gd name="T13" fmla="*/ 492345 h 778786"/>
                <a:gd name="T14" fmla="*/ 0 w 561639"/>
                <a:gd name="T15" fmla="*/ 258614 h 778786"/>
                <a:gd name="T16" fmla="*/ 0 w 561639"/>
                <a:gd name="T17" fmla="*/ 256430 h 778786"/>
                <a:gd name="T18" fmla="*/ 272252 w 561639"/>
                <a:gd name="T19" fmla="*/ 0 h 778786"/>
                <a:gd name="T20" fmla="*/ 471020 w 561639"/>
                <a:gd name="T21" fmla="*/ 77499 h 778786"/>
                <a:gd name="T22" fmla="*/ 564975 w 561639"/>
                <a:gd name="T23" fmla="*/ 369543 h 778786"/>
                <a:gd name="T24" fmla="*/ 564975 w 561639"/>
                <a:gd name="T25" fmla="*/ 371728 h 778786"/>
                <a:gd name="T26" fmla="*/ 250834 w 561639"/>
                <a:gd name="T27" fmla="*/ 780116 h 778786"/>
                <a:gd name="T28" fmla="*/ 39981 w 561639"/>
                <a:gd name="T29" fmla="*/ 705181 h 778786"/>
                <a:gd name="T30" fmla="*/ 461310 w 561639"/>
                <a:gd name="T31" fmla="*/ 249307 h 778786"/>
                <a:gd name="T32" fmla="*/ 461310 w 561639"/>
                <a:gd name="T33" fmla="*/ 247217 h 778786"/>
                <a:gd name="T34" fmla="*/ 269016 w 561639"/>
                <a:gd name="T35" fmla="*/ 76264 h 778786"/>
                <a:gd name="T36" fmla="*/ 87483 w 561639"/>
                <a:gd name="T37" fmla="*/ 252916 h 778786"/>
                <a:gd name="T38" fmla="*/ 87483 w 561639"/>
                <a:gd name="T39" fmla="*/ 255100 h 778786"/>
                <a:gd name="T40" fmla="*/ 273299 w 561639"/>
                <a:gd name="T41" fmla="*/ 419975 h 778786"/>
                <a:gd name="T42" fmla="*/ 461310 w 561639"/>
                <a:gd name="T43" fmla="*/ 249307 h 7787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1639" h="778786">
                  <a:moveTo>
                    <a:pt x="39981" y="705181"/>
                  </a:moveTo>
                  <a:cubicBezTo>
                    <a:pt x="20468" y="693898"/>
                    <a:pt x="13817" y="668968"/>
                    <a:pt x="25127" y="649499"/>
                  </a:cubicBezTo>
                  <a:cubicBezTo>
                    <a:pt x="32634" y="636577"/>
                    <a:pt x="46626" y="628789"/>
                    <a:pt x="61590" y="629202"/>
                  </a:cubicBezTo>
                  <a:cubicBezTo>
                    <a:pt x="71222" y="629401"/>
                    <a:pt x="80587" y="632405"/>
                    <a:pt x="88530" y="637845"/>
                  </a:cubicBezTo>
                  <a:cubicBezTo>
                    <a:pt x="141552" y="680963"/>
                    <a:pt x="193242" y="702522"/>
                    <a:pt x="252738" y="702522"/>
                  </a:cubicBezTo>
                  <a:cubicBezTo>
                    <a:pt x="388864" y="702522"/>
                    <a:pt x="480726" y="564620"/>
                    <a:pt x="477489" y="371728"/>
                  </a:cubicBezTo>
                  <a:cubicBezTo>
                    <a:pt x="436461" y="437450"/>
                    <a:pt x="368398" y="492345"/>
                    <a:pt x="263590" y="492345"/>
                  </a:cubicBezTo>
                  <a:cubicBezTo>
                    <a:pt x="108044" y="492345"/>
                    <a:pt x="0" y="394332"/>
                    <a:pt x="0" y="258614"/>
                  </a:cubicBezTo>
                  <a:lnTo>
                    <a:pt x="0" y="256430"/>
                  </a:lnTo>
                  <a:cubicBezTo>
                    <a:pt x="0" y="113114"/>
                    <a:pt x="111281" y="0"/>
                    <a:pt x="272252" y="0"/>
                  </a:cubicBezTo>
                  <a:cubicBezTo>
                    <a:pt x="358688" y="0"/>
                    <a:pt x="422372" y="29062"/>
                    <a:pt x="471016" y="77499"/>
                  </a:cubicBezTo>
                  <a:cubicBezTo>
                    <a:pt x="528132" y="134483"/>
                    <a:pt x="564971" y="218725"/>
                    <a:pt x="564971" y="369543"/>
                  </a:cubicBezTo>
                  <a:lnTo>
                    <a:pt x="564971" y="371728"/>
                  </a:lnTo>
                  <a:cubicBezTo>
                    <a:pt x="564971" y="610872"/>
                    <a:pt x="437508" y="780116"/>
                    <a:pt x="250834" y="780116"/>
                  </a:cubicBezTo>
                  <a:cubicBezTo>
                    <a:pt x="164208" y="780591"/>
                    <a:pt x="97192" y="748205"/>
                    <a:pt x="39981" y="705181"/>
                  </a:cubicBezTo>
                  <a:close/>
                  <a:moveTo>
                    <a:pt x="461306" y="249307"/>
                  </a:moveTo>
                  <a:lnTo>
                    <a:pt x="461306" y="247217"/>
                  </a:lnTo>
                  <a:cubicBezTo>
                    <a:pt x="461306" y="151293"/>
                    <a:pt x="382391" y="76264"/>
                    <a:pt x="269016" y="76264"/>
                  </a:cubicBezTo>
                  <a:cubicBezTo>
                    <a:pt x="155641" y="76264"/>
                    <a:pt x="87483" y="159176"/>
                    <a:pt x="87483" y="252916"/>
                  </a:cubicBezTo>
                  <a:lnTo>
                    <a:pt x="87483" y="255100"/>
                  </a:lnTo>
                  <a:cubicBezTo>
                    <a:pt x="87483" y="351024"/>
                    <a:pt x="163161" y="419975"/>
                    <a:pt x="273299" y="419975"/>
                  </a:cubicBezTo>
                  <a:cubicBezTo>
                    <a:pt x="388864" y="419595"/>
                    <a:pt x="461306" y="335543"/>
                    <a:pt x="461306" y="249307"/>
                  </a:cubicBezTo>
                  <a:close/>
                </a:path>
              </a:pathLst>
            </a:custGeom>
            <a:solidFill>
              <a:srgbClr val="135CA4"/>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0" name="Freeform 11"/>
            <p:cNvSpPr>
              <a:spLocks/>
            </p:cNvSpPr>
            <p:nvPr/>
          </p:nvSpPr>
          <p:spPr bwMode="auto">
            <a:xfrm>
              <a:off x="1136077" y="1135547"/>
              <a:ext cx="171348" cy="161456"/>
            </a:xfrm>
            <a:custGeom>
              <a:avLst/>
              <a:gdLst>
                <a:gd name="T0" fmla="*/ 146344 w 171347"/>
                <a:gd name="T1" fmla="*/ 145836 h 161455"/>
                <a:gd name="T2" fmla="*/ 25179 w 171347"/>
                <a:gd name="T3" fmla="*/ 146007 h 161455"/>
                <a:gd name="T4" fmla="*/ 25008 w 171347"/>
                <a:gd name="T5" fmla="*/ 25121 h 161455"/>
                <a:gd name="T6" fmla="*/ 146173 w 171347"/>
                <a:gd name="T7" fmla="*/ 24951 h 161455"/>
                <a:gd name="T8" fmla="*/ 146344 w 171347"/>
                <a:gd name="T9" fmla="*/ 25121 h 161455"/>
                <a:gd name="T10" fmla="*/ 146344 w 171347"/>
                <a:gd name="T11" fmla="*/ 145836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1" name="Freeform 12"/>
            <p:cNvSpPr>
              <a:spLocks/>
            </p:cNvSpPr>
            <p:nvPr/>
          </p:nvSpPr>
          <p:spPr bwMode="auto">
            <a:xfrm>
              <a:off x="1619999"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2" name="Freeform 13"/>
            <p:cNvSpPr>
              <a:spLocks/>
            </p:cNvSpPr>
            <p:nvPr/>
          </p:nvSpPr>
          <p:spPr bwMode="auto">
            <a:xfrm>
              <a:off x="1619905" y="1135547"/>
              <a:ext cx="171348" cy="161456"/>
            </a:xfrm>
            <a:custGeom>
              <a:avLst/>
              <a:gdLst>
                <a:gd name="T0" fmla="*/ 25008 w 171347"/>
                <a:gd name="T1" fmla="*/ 25121 h 161455"/>
                <a:gd name="T2" fmla="*/ 146173 w 171347"/>
                <a:gd name="T3" fmla="*/ 24951 h 161455"/>
                <a:gd name="T4" fmla="*/ 146344 w 171347"/>
                <a:gd name="T5" fmla="*/ 145836 h 161455"/>
                <a:gd name="T6" fmla="*/ 25179 w 171347"/>
                <a:gd name="T7" fmla="*/ 146007 h 161455"/>
                <a:gd name="T8" fmla="*/ 25008 w 171347"/>
                <a:gd name="T9" fmla="*/ 145836 h 161455"/>
                <a:gd name="T10" fmla="*/ 25008 w 171347"/>
                <a:gd name="T11" fmla="*/ 25121 h 1614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61455">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3" name="Freeform 14"/>
            <p:cNvSpPr>
              <a:spLocks/>
            </p:cNvSpPr>
            <p:nvPr/>
          </p:nvSpPr>
          <p:spPr bwMode="auto">
            <a:xfrm>
              <a:off x="1136608" y="1617824"/>
              <a:ext cx="171348" cy="170953"/>
            </a:xfrm>
            <a:custGeom>
              <a:avLst/>
              <a:gdLst>
                <a:gd name="T0" fmla="*/ 24913 w 171347"/>
                <a:gd name="T1" fmla="*/ 25216 h 170953"/>
                <a:gd name="T2" fmla="*/ 146078 w 171347"/>
                <a:gd name="T3" fmla="*/ 24856 h 170953"/>
                <a:gd name="T4" fmla="*/ 146438 w 171347"/>
                <a:gd name="T5" fmla="*/ 145738 h 170953"/>
                <a:gd name="T6" fmla="*/ 25274 w 171347"/>
                <a:gd name="T7" fmla="*/ 146097 h 170953"/>
                <a:gd name="T8" fmla="*/ 24913 w 171347"/>
                <a:gd name="T9" fmla="*/ 145738 h 170953"/>
                <a:gd name="T10" fmla="*/ 24913 w 171347"/>
                <a:gd name="T11" fmla="*/ 25216 h 1709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1347" h="170953">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4" name="Freeform 15"/>
            <p:cNvSpPr>
              <a:spLocks/>
            </p:cNvSpPr>
            <p:nvPr/>
          </p:nvSpPr>
          <p:spPr bwMode="auto">
            <a:xfrm>
              <a:off x="1298695" y="1298095"/>
              <a:ext cx="323657" cy="322911"/>
            </a:xfrm>
            <a:custGeom>
              <a:avLst/>
              <a:gdLst>
                <a:gd name="T0" fmla="*/ 285393 w 323656"/>
                <a:gd name="T1" fmla="*/ 241899 h 322911"/>
                <a:gd name="T2" fmla="*/ 280062 w 323656"/>
                <a:gd name="T3" fmla="*/ 241899 h 322911"/>
                <a:gd name="T4" fmla="*/ 235702 w 323656"/>
                <a:gd name="T5" fmla="*/ 222904 h 322911"/>
                <a:gd name="T6" fmla="*/ 230657 w 323656"/>
                <a:gd name="T7" fmla="*/ 217775 h 322911"/>
                <a:gd name="T8" fmla="*/ 230657 w 323656"/>
                <a:gd name="T9" fmla="*/ 108365 h 322911"/>
                <a:gd name="T10" fmla="*/ 236178 w 323656"/>
                <a:gd name="T11" fmla="*/ 102857 h 322911"/>
                <a:gd name="T12" fmla="*/ 279872 w 323656"/>
                <a:gd name="T13" fmla="*/ 85097 h 322911"/>
                <a:gd name="T14" fmla="*/ 280443 w 323656"/>
                <a:gd name="T15" fmla="*/ 85097 h 322911"/>
                <a:gd name="T16" fmla="*/ 286155 w 323656"/>
                <a:gd name="T17" fmla="*/ 85097 h 322911"/>
                <a:gd name="T18" fmla="*/ 328801 w 323656"/>
                <a:gd name="T19" fmla="*/ 42548 h 322911"/>
                <a:gd name="T20" fmla="*/ 286155 w 323656"/>
                <a:gd name="T21" fmla="*/ 0 h 322911"/>
                <a:gd name="T22" fmla="*/ 243508 w 323656"/>
                <a:gd name="T23" fmla="*/ 42548 h 322911"/>
                <a:gd name="T24" fmla="*/ 243508 w 323656"/>
                <a:gd name="T25" fmla="*/ 47772 h 322911"/>
                <a:gd name="T26" fmla="*/ 243508 w 323656"/>
                <a:gd name="T27" fmla="*/ 47772 h 322911"/>
                <a:gd name="T28" fmla="*/ 224470 w 323656"/>
                <a:gd name="T29" fmla="*/ 92125 h 322911"/>
                <a:gd name="T30" fmla="*/ 219329 w 323656"/>
                <a:gd name="T31" fmla="*/ 97348 h 322911"/>
                <a:gd name="T32" fmla="*/ 109187 w 323656"/>
                <a:gd name="T33" fmla="*/ 98013 h 322911"/>
                <a:gd name="T34" fmla="*/ 103475 w 323656"/>
                <a:gd name="T35" fmla="*/ 92410 h 322911"/>
                <a:gd name="T36" fmla="*/ 85674 w 323656"/>
                <a:gd name="T37" fmla="*/ 48817 h 322911"/>
                <a:gd name="T38" fmla="*/ 85674 w 323656"/>
                <a:gd name="T39" fmla="*/ 48152 h 322911"/>
                <a:gd name="T40" fmla="*/ 85674 w 323656"/>
                <a:gd name="T41" fmla="*/ 42548 h 322911"/>
                <a:gd name="T42" fmla="*/ 43027 w 323656"/>
                <a:gd name="T43" fmla="*/ 0 h 322911"/>
                <a:gd name="T44" fmla="*/ 381 w 323656"/>
                <a:gd name="T45" fmla="*/ 42549 h 322911"/>
                <a:gd name="T46" fmla="*/ 43027 w 323656"/>
                <a:gd name="T47" fmla="*/ 85097 h 322911"/>
                <a:gd name="T48" fmla="*/ 43123 w 323656"/>
                <a:gd name="T49" fmla="*/ 85097 h 322911"/>
                <a:gd name="T50" fmla="*/ 48263 w 323656"/>
                <a:gd name="T51" fmla="*/ 85097 h 322911"/>
                <a:gd name="T52" fmla="*/ 48263 w 323656"/>
                <a:gd name="T53" fmla="*/ 85097 h 322911"/>
                <a:gd name="T54" fmla="*/ 92718 w 323656"/>
                <a:gd name="T55" fmla="*/ 104091 h 322911"/>
                <a:gd name="T56" fmla="*/ 98144 w 323656"/>
                <a:gd name="T57" fmla="*/ 109600 h 322911"/>
                <a:gd name="T58" fmla="*/ 98144 w 323656"/>
                <a:gd name="T59" fmla="*/ 218250 h 322911"/>
                <a:gd name="T60" fmla="*/ 92242 w 323656"/>
                <a:gd name="T61" fmla="*/ 224233 h 322911"/>
                <a:gd name="T62" fmla="*/ 48453 w 323656"/>
                <a:gd name="T63" fmla="*/ 241994 h 322911"/>
                <a:gd name="T64" fmla="*/ 48453 w 323656"/>
                <a:gd name="T65" fmla="*/ 241994 h 322911"/>
                <a:gd name="T66" fmla="*/ 42647 w 323656"/>
                <a:gd name="T67" fmla="*/ 241994 h 322911"/>
                <a:gd name="T68" fmla="*/ 0 w 323656"/>
                <a:gd name="T69" fmla="*/ 284542 h 322911"/>
                <a:gd name="T70" fmla="*/ 42647 w 323656"/>
                <a:gd name="T71" fmla="*/ 327090 h 322911"/>
                <a:gd name="T72" fmla="*/ 85293 w 323656"/>
                <a:gd name="T73" fmla="*/ 284542 h 322911"/>
                <a:gd name="T74" fmla="*/ 85293 w 323656"/>
                <a:gd name="T75" fmla="*/ 279413 h 322911"/>
                <a:gd name="T76" fmla="*/ 85293 w 323656"/>
                <a:gd name="T77" fmla="*/ 279413 h 322911"/>
                <a:gd name="T78" fmla="*/ 104332 w 323656"/>
                <a:gd name="T79" fmla="*/ 234491 h 322911"/>
                <a:gd name="T80" fmla="*/ 110043 w 323656"/>
                <a:gd name="T81" fmla="*/ 228887 h 322911"/>
                <a:gd name="T82" fmla="*/ 219996 w 323656"/>
                <a:gd name="T83" fmla="*/ 228887 h 322911"/>
                <a:gd name="T84" fmla="*/ 225326 w 323656"/>
                <a:gd name="T85" fmla="*/ 234206 h 322911"/>
                <a:gd name="T86" fmla="*/ 243223 w 323656"/>
                <a:gd name="T87" fmla="*/ 277799 h 322911"/>
                <a:gd name="T88" fmla="*/ 243223 w 323656"/>
                <a:gd name="T89" fmla="*/ 278463 h 322911"/>
                <a:gd name="T90" fmla="*/ 243223 w 323656"/>
                <a:gd name="T91" fmla="*/ 284067 h 322911"/>
                <a:gd name="T92" fmla="*/ 285869 w 323656"/>
                <a:gd name="T93" fmla="*/ 326615 h 322911"/>
                <a:gd name="T94" fmla="*/ 328516 w 323656"/>
                <a:gd name="T95" fmla="*/ 284067 h 322911"/>
                <a:gd name="T96" fmla="*/ 285869 w 323656"/>
                <a:gd name="T97" fmla="*/ 241519 h 3229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3656" h="322911">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sp>
          <p:nvSpPr>
            <p:cNvPr id="25" name="Freeform 16"/>
            <p:cNvSpPr>
              <a:spLocks/>
            </p:cNvSpPr>
            <p:nvPr/>
          </p:nvSpPr>
          <p:spPr bwMode="auto">
            <a:xfrm>
              <a:off x="915545" y="918116"/>
              <a:ext cx="1094722" cy="1092200"/>
            </a:xfrm>
            <a:custGeom>
              <a:avLst/>
              <a:gdLst>
                <a:gd name="T0" fmla="*/ 1071306 w 1094721"/>
                <a:gd name="T1" fmla="*/ 483785 h 1092200"/>
                <a:gd name="T2" fmla="*/ 950410 w 1094721"/>
                <a:gd name="T3" fmla="*/ 483785 h 1092200"/>
                <a:gd name="T4" fmla="*/ 931372 w 1094721"/>
                <a:gd name="T5" fmla="*/ 513132 h 1092200"/>
                <a:gd name="T6" fmla="*/ 884822 w 1094721"/>
                <a:gd name="T7" fmla="*/ 533836 h 1092200"/>
                <a:gd name="T8" fmla="*/ 883394 w 1094721"/>
                <a:gd name="T9" fmla="*/ 533836 h 1092200"/>
                <a:gd name="T10" fmla="*/ 865403 w 1094721"/>
                <a:gd name="T11" fmla="*/ 498886 h 1092200"/>
                <a:gd name="T12" fmla="*/ 774801 w 1094721"/>
                <a:gd name="T13" fmla="*/ 498908 h 1092200"/>
                <a:gd name="T14" fmla="*/ 774823 w 1094721"/>
                <a:gd name="T15" fmla="*/ 589301 h 1092200"/>
                <a:gd name="T16" fmla="*/ 865403 w 1094721"/>
                <a:gd name="T17" fmla="*/ 589301 h 1092200"/>
                <a:gd name="T18" fmla="*/ 883489 w 1094721"/>
                <a:gd name="T19" fmla="*/ 552926 h 1092200"/>
                <a:gd name="T20" fmla="*/ 885298 w 1094721"/>
                <a:gd name="T21" fmla="*/ 552926 h 1092200"/>
                <a:gd name="T22" fmla="*/ 930705 w 1094721"/>
                <a:gd name="T23" fmla="*/ 573440 h 1092200"/>
                <a:gd name="T24" fmla="*/ 1040014 w 1094721"/>
                <a:gd name="T25" fmla="*/ 625584 h 1092200"/>
                <a:gd name="T26" fmla="*/ 1092279 w 1094721"/>
                <a:gd name="T27" fmla="*/ 516527 h 1092200"/>
                <a:gd name="T28" fmla="*/ 1071401 w 1094721"/>
                <a:gd name="T29" fmla="*/ 483880 h 1092200"/>
                <a:gd name="T30" fmla="*/ 487672 w 1094721"/>
                <a:gd name="T31" fmla="*/ 21167 h 1092200"/>
                <a:gd name="T32" fmla="*/ 488113 w 1094721"/>
                <a:gd name="T33" fmla="*/ 142048 h 1092200"/>
                <a:gd name="T34" fmla="*/ 518705 w 1094721"/>
                <a:gd name="T35" fmla="*/ 161538 h 1092200"/>
                <a:gd name="T36" fmla="*/ 538696 w 1094721"/>
                <a:gd name="T37" fmla="*/ 207411 h 1092200"/>
                <a:gd name="T38" fmla="*/ 538696 w 1094721"/>
                <a:gd name="T39" fmla="*/ 209595 h 1092200"/>
                <a:gd name="T40" fmla="*/ 502903 w 1094721"/>
                <a:gd name="T41" fmla="*/ 227545 h 1092200"/>
                <a:gd name="T42" fmla="*/ 502925 w 1094721"/>
                <a:gd name="T43" fmla="*/ 317938 h 1092200"/>
                <a:gd name="T44" fmla="*/ 593531 w 1094721"/>
                <a:gd name="T45" fmla="*/ 317916 h 1092200"/>
                <a:gd name="T46" fmla="*/ 593531 w 1094721"/>
                <a:gd name="T47" fmla="*/ 227545 h 1092200"/>
                <a:gd name="T48" fmla="*/ 557833 w 1094721"/>
                <a:gd name="T49" fmla="*/ 209595 h 1092200"/>
                <a:gd name="T50" fmla="*/ 557833 w 1094721"/>
                <a:gd name="T51" fmla="*/ 207031 h 1092200"/>
                <a:gd name="T52" fmla="*/ 581156 w 1094721"/>
                <a:gd name="T53" fmla="*/ 160304 h 1092200"/>
                <a:gd name="T54" fmla="*/ 586201 w 1094721"/>
                <a:gd name="T55" fmla="*/ 157739 h 1092200"/>
                <a:gd name="T56" fmla="*/ 608667 w 1094721"/>
                <a:gd name="T57" fmla="*/ 141784 h 1092200"/>
                <a:gd name="T58" fmla="*/ 600646 w 1094721"/>
                <a:gd name="T59" fmla="*/ 21167 h 1092200"/>
                <a:gd name="T60" fmla="*/ 487767 w 1094721"/>
                <a:gd name="T61" fmla="*/ 21167 h 1092200"/>
                <a:gd name="T62" fmla="*/ 577443 w 1094721"/>
                <a:gd name="T63" fmla="*/ 926838 h 1092200"/>
                <a:gd name="T64" fmla="*/ 557548 w 1094721"/>
                <a:gd name="T65" fmla="*/ 880776 h 1092200"/>
                <a:gd name="T66" fmla="*/ 557548 w 1094721"/>
                <a:gd name="T67" fmla="*/ 878686 h 1092200"/>
                <a:gd name="T68" fmla="*/ 593436 w 1094721"/>
                <a:gd name="T69" fmla="*/ 860736 h 1092200"/>
                <a:gd name="T70" fmla="*/ 593548 w 1094721"/>
                <a:gd name="T71" fmla="*/ 770209 h 1092200"/>
                <a:gd name="T72" fmla="*/ 502808 w 1094721"/>
                <a:gd name="T73" fmla="*/ 770097 h 1092200"/>
                <a:gd name="T74" fmla="*/ 502695 w 1094721"/>
                <a:gd name="T75" fmla="*/ 860624 h 1092200"/>
                <a:gd name="T76" fmla="*/ 502808 w 1094721"/>
                <a:gd name="T77" fmla="*/ 860736 h 1092200"/>
                <a:gd name="T78" fmla="*/ 538410 w 1094721"/>
                <a:gd name="T79" fmla="*/ 878686 h 1092200"/>
                <a:gd name="T80" fmla="*/ 538410 w 1094721"/>
                <a:gd name="T81" fmla="*/ 881251 h 1092200"/>
                <a:gd name="T82" fmla="*/ 515183 w 1094721"/>
                <a:gd name="T83" fmla="*/ 927883 h 1092200"/>
                <a:gd name="T84" fmla="*/ 510042 w 1094721"/>
                <a:gd name="T85" fmla="*/ 930447 h 1092200"/>
                <a:gd name="T86" fmla="*/ 487672 w 1094721"/>
                <a:gd name="T87" fmla="*/ 946878 h 1092200"/>
                <a:gd name="T88" fmla="*/ 487407 w 1094721"/>
                <a:gd name="T89" fmla="*/ 1067759 h 1092200"/>
                <a:gd name="T90" fmla="*/ 608571 w 1094721"/>
                <a:gd name="T91" fmla="*/ 1068024 h 1092200"/>
                <a:gd name="T92" fmla="*/ 608837 w 1094721"/>
                <a:gd name="T93" fmla="*/ 947142 h 1092200"/>
                <a:gd name="T94" fmla="*/ 608571 w 1094721"/>
                <a:gd name="T95" fmla="*/ 946878 h 1092200"/>
                <a:gd name="T96" fmla="*/ 577443 w 1094721"/>
                <a:gd name="T97" fmla="*/ 926838 h 1092200"/>
                <a:gd name="T98" fmla="*/ 229794 w 1094721"/>
                <a:gd name="T99" fmla="*/ 498791 h 1092200"/>
                <a:gd name="T100" fmla="*/ 211707 w 1094721"/>
                <a:gd name="T101" fmla="*/ 535261 h 1092200"/>
                <a:gd name="T102" fmla="*/ 209993 w 1094721"/>
                <a:gd name="T103" fmla="*/ 535261 h 1092200"/>
                <a:gd name="T104" fmla="*/ 164586 w 1094721"/>
                <a:gd name="T105" fmla="*/ 514746 h 1092200"/>
                <a:gd name="T106" fmla="*/ 55510 w 1094721"/>
                <a:gd name="T107" fmla="*/ 464636 h 1092200"/>
                <a:gd name="T108" fmla="*/ 5285 w 1094721"/>
                <a:gd name="T109" fmla="*/ 573461 h 1092200"/>
                <a:gd name="T110" fmla="*/ 114361 w 1094721"/>
                <a:gd name="T111" fmla="*/ 623571 h 1092200"/>
                <a:gd name="T112" fmla="*/ 164015 w 1094721"/>
                <a:gd name="T113" fmla="*/ 574960 h 1092200"/>
                <a:gd name="T114" fmla="*/ 210469 w 1094721"/>
                <a:gd name="T115" fmla="*/ 554255 h 1092200"/>
                <a:gd name="T116" fmla="*/ 211897 w 1094721"/>
                <a:gd name="T117" fmla="*/ 554255 h 1092200"/>
                <a:gd name="T118" fmla="*/ 229794 w 1094721"/>
                <a:gd name="T119" fmla="*/ 589206 h 1092200"/>
                <a:gd name="T120" fmla="*/ 320395 w 1094721"/>
                <a:gd name="T121" fmla="*/ 589184 h 1092200"/>
                <a:gd name="T122" fmla="*/ 320373 w 1094721"/>
                <a:gd name="T123" fmla="*/ 498791 h 1092200"/>
                <a:gd name="T124" fmla="*/ 229794 w 1094721"/>
                <a:gd name="T125" fmla="*/ 498791 h 1092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4721" h="109220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3196BD"/>
            </a:solidFill>
            <a:ln>
              <a:noFill/>
            </a:ln>
            <a:extLst>
              <a:ext uri="{91240B29-F687-4F45-9708-019B960494DF}">
                <a14:hiddenLine xmlns:a14="http://schemas.microsoft.com/office/drawing/2010/main" w="9508" cap="flat">
                  <a:solidFill>
                    <a:srgbClr val="000000"/>
                  </a:solidFill>
                  <a:prstDash val="solid"/>
                  <a:miter lim="800000"/>
                  <a:headEnd/>
                  <a:tailEnd/>
                </a14:hiddenLine>
              </a:ext>
            </a:extLst>
          </p:spPr>
          <p:txBody>
            <a:bodyPr anchor="ctr"/>
            <a:lstStyle/>
            <a:p>
              <a:endParaRPr lang="en-US"/>
            </a:p>
          </p:txBody>
        </p:sp>
      </p:grpSp>
      <p:sp>
        <p:nvSpPr>
          <p:cNvPr id="5" name="Text Placeholder 4"/>
          <p:cNvSpPr>
            <a:spLocks noGrp="1"/>
          </p:cNvSpPr>
          <p:nvPr>
            <p:ph type="body" sz="quarter" idx="10"/>
          </p:nvPr>
        </p:nvSpPr>
        <p:spPr>
          <a:xfrm>
            <a:off x="3048000" y="2590800"/>
            <a:ext cx="10058400" cy="3048000"/>
          </a:xfrm>
        </p:spPr>
        <p:txBody>
          <a:bodyPr anchor="ctr"/>
          <a:lstStyle>
            <a:lvl1pPr marL="0" indent="0">
              <a:buNone/>
              <a:defRPr sz="4600">
                <a:solidFill>
                  <a:srgbClr val="1086B9"/>
                </a:solidFill>
              </a:defRPr>
            </a:lvl1pPr>
          </a:lstStyle>
          <a:p>
            <a:pPr lvl="0"/>
            <a:endParaRPr lang="en-US" dirty="0"/>
          </a:p>
        </p:txBody>
      </p:sp>
    </p:spTree>
    <p:extLst>
      <p:ext uri="{BB962C8B-B14F-4D97-AF65-F5344CB8AC3E}">
        <p14:creationId xmlns:p14="http://schemas.microsoft.com/office/powerpoint/2010/main" val="161851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a:xfrm>
            <a:off x="1005840" y="7627621"/>
            <a:ext cx="3291840" cy="438150"/>
          </a:xfrm>
          <a:prstGeom prst="rect">
            <a:avLst/>
          </a:prstGeom>
        </p:spPr>
        <p:txBody>
          <a:bodyPr/>
          <a:lstStyle/>
          <a:p>
            <a:fld id="{9DCE1873-A473-D849-BFD5-E5CA2035F9B3}" type="datetimeFigureOut">
              <a:rPr kumimoji="1" lang="zh-CN" altLang="en-US" smtClean="0"/>
              <a:t>2019/10/16</a:t>
            </a:fld>
            <a:endParaRPr kumimoji="1" lang="zh-CN" altLang="en-US"/>
          </a:p>
        </p:txBody>
      </p:sp>
      <p:sp>
        <p:nvSpPr>
          <p:cNvPr id="5" name="页脚占位符 4"/>
          <p:cNvSpPr>
            <a:spLocks noGrp="1"/>
          </p:cNvSpPr>
          <p:nvPr>
            <p:ph type="ftr" sz="quarter" idx="11"/>
          </p:nvPr>
        </p:nvSpPr>
        <p:spPr>
          <a:xfrm>
            <a:off x="4846320" y="7627621"/>
            <a:ext cx="4937760" cy="438150"/>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10332720" y="7627621"/>
            <a:ext cx="3291840" cy="438150"/>
          </a:xfrm>
          <a:prstGeom prst="rect">
            <a:avLst/>
          </a:prstGeom>
        </p:spPr>
        <p:txBody>
          <a:bodyPr/>
          <a:lstStyle/>
          <a:p>
            <a:fld id="{FB46681F-668C-854D-AEE9-D6C9BFB74C30}" type="slidenum">
              <a:rPr kumimoji="1" lang="zh-CN" altLang="en-US" smtClean="0"/>
              <a:t>‹#›</a:t>
            </a:fld>
            <a:endParaRPr kumimoji="1" lang="zh-CN" altLang="en-US"/>
          </a:p>
        </p:txBody>
      </p:sp>
    </p:spTree>
    <p:extLst>
      <p:ext uri="{BB962C8B-B14F-4D97-AF65-F5344CB8AC3E}">
        <p14:creationId xmlns:p14="http://schemas.microsoft.com/office/powerpoint/2010/main" val="24827148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838200" y="1905000"/>
            <a:ext cx="1295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Title Placeholder 3"/>
          <p:cNvSpPr>
            <a:spLocks noGrp="1"/>
          </p:cNvSpPr>
          <p:nvPr>
            <p:ph type="title"/>
          </p:nvPr>
        </p:nvSpPr>
        <p:spPr bwMode="auto">
          <a:xfrm>
            <a:off x="838200" y="330200"/>
            <a:ext cx="1295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Lst>
  <p:timing>
    <p:tnLst>
      <p:par>
        <p:cTn id="1" dur="indefinite" restart="never" nodeType="tmRoot"/>
      </p:par>
    </p:tnLst>
  </p:timing>
  <p:txStyles>
    <p:titleStyle>
      <a:lvl1pPr algn="l" rtl="0" eaLnBrk="0" fontAlgn="base" hangingPunct="0">
        <a:spcBef>
          <a:spcPct val="0"/>
        </a:spcBef>
        <a:spcAft>
          <a:spcPct val="0"/>
        </a:spcAft>
        <a:defRPr sz="4400">
          <a:solidFill>
            <a:srgbClr val="1086B9"/>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spcBef>
          <a:spcPct val="0"/>
        </a:spcBef>
        <a:spcAft>
          <a:spcPct val="0"/>
        </a:spcAft>
        <a:defRPr sz="4400">
          <a:solidFill>
            <a:srgbClr val="1086B9"/>
          </a:solidFill>
          <a:latin typeface="Tahoma" panose="020B0604030504040204" pitchFamily="34" charset="0"/>
          <a:ea typeface="ＭＳ Ｐゴシック" pitchFamily="-107" charset="-128"/>
          <a:cs typeface="Tahoma" panose="020B0604030504040204" pitchFamily="34" charset="0"/>
        </a:defRPr>
      </a:lvl2pPr>
      <a:lvl3pPr algn="l" rtl="0" eaLnBrk="0" fontAlgn="base" hangingPunct="0">
        <a:spcBef>
          <a:spcPct val="0"/>
        </a:spcBef>
        <a:spcAft>
          <a:spcPct val="0"/>
        </a:spcAft>
        <a:defRPr sz="4400">
          <a:solidFill>
            <a:srgbClr val="1086B9"/>
          </a:solidFill>
          <a:latin typeface="Tahoma" panose="020B0604030504040204" pitchFamily="34" charset="0"/>
          <a:ea typeface="ＭＳ Ｐゴシック" pitchFamily="-107" charset="-128"/>
          <a:cs typeface="Tahoma" panose="020B0604030504040204" pitchFamily="34" charset="0"/>
        </a:defRPr>
      </a:lvl3pPr>
      <a:lvl4pPr algn="l" rtl="0" eaLnBrk="0" fontAlgn="base" hangingPunct="0">
        <a:spcBef>
          <a:spcPct val="0"/>
        </a:spcBef>
        <a:spcAft>
          <a:spcPct val="0"/>
        </a:spcAft>
        <a:defRPr sz="4400">
          <a:solidFill>
            <a:srgbClr val="1086B9"/>
          </a:solidFill>
          <a:latin typeface="Tahoma" panose="020B0604030504040204" pitchFamily="34" charset="0"/>
          <a:ea typeface="ＭＳ Ｐゴシック" pitchFamily="-107" charset="-128"/>
          <a:cs typeface="Tahoma" panose="020B0604030504040204" pitchFamily="34" charset="0"/>
        </a:defRPr>
      </a:lvl4pPr>
      <a:lvl5pPr algn="l" rtl="0" eaLnBrk="0" fontAlgn="base" hangingPunct="0">
        <a:spcBef>
          <a:spcPct val="0"/>
        </a:spcBef>
        <a:spcAft>
          <a:spcPct val="0"/>
        </a:spcAft>
        <a:defRPr sz="4400">
          <a:solidFill>
            <a:srgbClr val="1086B9"/>
          </a:solidFill>
          <a:latin typeface="Tahoma" panose="020B0604030504040204" pitchFamily="34" charset="0"/>
          <a:ea typeface="ＭＳ Ｐゴシック" pitchFamily="-107" charset="-128"/>
          <a:cs typeface="Tahoma" panose="020B0604030504040204" pitchFamily="34" charset="0"/>
        </a:defRPr>
      </a:lvl5pPr>
      <a:lvl6pPr marL="653110"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6pPr>
      <a:lvl7pPr marL="1306220"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7pPr>
      <a:lvl8pPr marL="1959331"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8pPr>
      <a:lvl9pPr marL="2612441"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9pPr>
    </p:titleStyle>
    <p:bodyStyle>
      <a:lvl1pPr marL="334963" indent="-334963" algn="l" rtl="0" eaLnBrk="0" fontAlgn="base" hangingPunct="0">
        <a:spcBef>
          <a:spcPts val="400"/>
        </a:spcBef>
        <a:spcAft>
          <a:spcPts val="200"/>
        </a:spcAft>
        <a:buClr>
          <a:schemeClr val="bg2"/>
        </a:buClr>
        <a:buSzPct val="80000"/>
        <a:buChar char="•"/>
        <a:defRPr sz="3000">
          <a:solidFill>
            <a:srgbClr val="262626"/>
          </a:solidFill>
          <a:latin typeface="Tahoma" panose="020B0604030504040204" pitchFamily="34" charset="0"/>
          <a:ea typeface="Tahoma" panose="020B0604030504040204" pitchFamily="34" charset="0"/>
          <a:cs typeface="Tahoma" panose="020B0604030504040204" pitchFamily="34" charset="0"/>
        </a:defRPr>
      </a:lvl1pPr>
      <a:lvl2pPr marL="687388" indent="-352425" algn="l" rtl="0" eaLnBrk="0" fontAlgn="base" hangingPunct="0">
        <a:spcBef>
          <a:spcPts val="400"/>
        </a:spcBef>
        <a:spcAft>
          <a:spcPts val="200"/>
        </a:spcAft>
        <a:buClr>
          <a:srgbClr val="ADD3F7"/>
        </a:buClr>
        <a:buSzPct val="90000"/>
        <a:buFont typeface="Times" panose="02020603050405020304" pitchFamily="18" charset="0"/>
        <a:buChar char="•"/>
        <a:defRPr sz="2600">
          <a:solidFill>
            <a:srgbClr val="262626"/>
          </a:solidFill>
          <a:latin typeface="Tahoma" panose="020B0604030504040204" pitchFamily="34" charset="0"/>
          <a:ea typeface="Tahoma" panose="020B0604030504040204" pitchFamily="34" charset="0"/>
          <a:cs typeface="Tahoma" panose="020B0604030504040204" pitchFamily="34" charset="0"/>
        </a:defRPr>
      </a:lvl2pPr>
      <a:lvl3pPr marL="1631950" indent="-325438" algn="l" rtl="0" eaLnBrk="0" fontAlgn="base" hangingPunct="0">
        <a:spcBef>
          <a:spcPts val="400"/>
        </a:spcBef>
        <a:spcAft>
          <a:spcPts val="200"/>
        </a:spcAft>
        <a:buClr>
          <a:schemeClr val="tx2"/>
        </a:buClr>
        <a:buSzPct val="90000"/>
        <a:buChar char="•"/>
        <a:defRPr sz="2400">
          <a:solidFill>
            <a:srgbClr val="262626"/>
          </a:solidFill>
          <a:latin typeface="Tahoma" panose="020B0604030504040204" pitchFamily="34" charset="0"/>
          <a:ea typeface="Tahoma" panose="020B0604030504040204" pitchFamily="34" charset="0"/>
          <a:cs typeface="Tahoma" panose="020B0604030504040204" pitchFamily="34" charset="0"/>
        </a:defRPr>
      </a:lvl3pPr>
      <a:lvl4pPr marL="2284413" indent="-325438" algn="l" rtl="0" eaLnBrk="0" fontAlgn="base" hangingPunct="0">
        <a:spcBef>
          <a:spcPts val="400"/>
        </a:spcBef>
        <a:spcAft>
          <a:spcPts val="200"/>
        </a:spcAft>
        <a:buChar char="–"/>
        <a:defRPr sz="2000">
          <a:solidFill>
            <a:srgbClr val="262626"/>
          </a:solidFill>
          <a:latin typeface="Tahoma" panose="020B0604030504040204" pitchFamily="34" charset="0"/>
          <a:ea typeface="Tahoma" panose="020B0604030504040204" pitchFamily="34" charset="0"/>
          <a:cs typeface="Tahoma" panose="020B0604030504040204" pitchFamily="34" charset="0"/>
        </a:defRPr>
      </a:lvl4pPr>
      <a:lvl5pPr marL="2938463" indent="-325438" algn="l" rtl="0" eaLnBrk="0" fontAlgn="base" hangingPunct="0">
        <a:spcBef>
          <a:spcPts val="400"/>
        </a:spcBef>
        <a:spcAft>
          <a:spcPts val="200"/>
        </a:spcAft>
        <a:buChar char="»"/>
        <a:defRPr sz="2000">
          <a:solidFill>
            <a:srgbClr val="262626"/>
          </a:solidFill>
          <a:latin typeface="Tahoma" panose="020B0604030504040204" pitchFamily="34" charset="0"/>
          <a:ea typeface="Tahoma" panose="020B0604030504040204" pitchFamily="34" charset="0"/>
          <a:cs typeface="Tahoma" panose="020B0604030504040204" pitchFamily="34" charset="0"/>
        </a:defRPr>
      </a:lvl5pPr>
      <a:lvl6pPr marL="3592106" indent="-326555" algn="l" rtl="0" fontAlgn="base">
        <a:spcBef>
          <a:spcPct val="20000"/>
        </a:spcBef>
        <a:spcAft>
          <a:spcPct val="0"/>
        </a:spcAft>
        <a:buChar char="»"/>
        <a:defRPr sz="3400">
          <a:solidFill>
            <a:srgbClr val="EEEAFF"/>
          </a:solidFill>
          <a:latin typeface="+mn-lt"/>
          <a:ea typeface="+mn-ea"/>
        </a:defRPr>
      </a:lvl6pPr>
      <a:lvl7pPr marL="4245216" indent="-326555" algn="l" rtl="0" fontAlgn="base">
        <a:spcBef>
          <a:spcPct val="20000"/>
        </a:spcBef>
        <a:spcAft>
          <a:spcPct val="0"/>
        </a:spcAft>
        <a:buChar char="»"/>
        <a:defRPr sz="3400">
          <a:solidFill>
            <a:srgbClr val="EEEAFF"/>
          </a:solidFill>
          <a:latin typeface="+mn-lt"/>
          <a:ea typeface="+mn-ea"/>
        </a:defRPr>
      </a:lvl7pPr>
      <a:lvl8pPr marL="4898327" indent="-326555" algn="l" rtl="0" fontAlgn="base">
        <a:spcBef>
          <a:spcPct val="20000"/>
        </a:spcBef>
        <a:spcAft>
          <a:spcPct val="0"/>
        </a:spcAft>
        <a:buChar char="»"/>
        <a:defRPr sz="3400">
          <a:solidFill>
            <a:srgbClr val="EEEAFF"/>
          </a:solidFill>
          <a:latin typeface="+mn-lt"/>
          <a:ea typeface="+mn-ea"/>
        </a:defRPr>
      </a:lvl8pPr>
      <a:lvl9pPr marL="5551437" indent="-326555" algn="l" rtl="0" fontAlgn="base">
        <a:spcBef>
          <a:spcPct val="20000"/>
        </a:spcBef>
        <a:spcAft>
          <a:spcPct val="0"/>
        </a:spcAft>
        <a:buChar char="»"/>
        <a:defRPr sz="3400">
          <a:solidFill>
            <a:srgbClr val="EEEAFF"/>
          </a:solidFill>
          <a:latin typeface="+mn-lt"/>
          <a:ea typeface="+mn-ea"/>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geoanalytics.net/and/" TargetMode="External"/><Relationship Id="rId2" Type="http://schemas.openxmlformats.org/officeDocument/2006/relationships/hyperlink" Target="http://simingchen.m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04800" y="1828800"/>
            <a:ext cx="14018801" cy="2865120"/>
          </a:xfrm>
        </p:spPr>
        <p:txBody>
          <a:bodyPr>
            <a:noAutofit/>
          </a:bodyPr>
          <a:lstStyle/>
          <a:p>
            <a:r>
              <a:rPr lang="en-US" sz="3600" b="1" dirty="0"/>
              <a:t>Supporting Story Synthesis: </a:t>
            </a:r>
            <a:r>
              <a:rPr lang="en-US" sz="3600" b="1" dirty="0" smtClean="0"/>
              <a:t/>
            </a:r>
            <a:br>
              <a:rPr lang="en-US" sz="3600" b="1" dirty="0" smtClean="0"/>
            </a:br>
            <a:r>
              <a:rPr lang="en-US" sz="3600" b="1" dirty="0" smtClean="0"/>
              <a:t>Bridging </a:t>
            </a:r>
            <a:r>
              <a:rPr lang="en-US" sz="3600" b="1" dirty="0"/>
              <a:t>the Gap between Visual Analytics and </a:t>
            </a:r>
            <a:r>
              <a:rPr lang="en-US" sz="3600" b="1" dirty="0" smtClean="0"/>
              <a:t>Storytelling</a:t>
            </a:r>
            <a:endParaRPr kumimoji="1" lang="zh-CN" altLang="en-US" sz="3600" b="1" dirty="0"/>
          </a:p>
        </p:txBody>
      </p:sp>
      <p:sp>
        <p:nvSpPr>
          <p:cNvPr id="3" name="副标题 2"/>
          <p:cNvSpPr>
            <a:spLocks noGrp="1"/>
          </p:cNvSpPr>
          <p:nvPr>
            <p:ph type="subTitle" idx="1"/>
          </p:nvPr>
        </p:nvSpPr>
        <p:spPr>
          <a:xfrm>
            <a:off x="838199" y="5257800"/>
            <a:ext cx="13485401" cy="2495152"/>
          </a:xfrm>
        </p:spPr>
        <p:txBody>
          <a:bodyPr>
            <a:normAutofit fontScale="85000" lnSpcReduction="20000"/>
          </a:bodyPr>
          <a:lstStyle/>
          <a:p>
            <a:r>
              <a:rPr kumimoji="1" lang="en-US" altLang="zh-CN" sz="3300" dirty="0" err="1" smtClean="0"/>
              <a:t>Siming</a:t>
            </a:r>
            <a:r>
              <a:rPr kumimoji="1" lang="zh-CN" altLang="en-US" sz="3300" dirty="0" smtClean="0"/>
              <a:t> </a:t>
            </a:r>
            <a:r>
              <a:rPr kumimoji="1" lang="en-US" altLang="zh-CN" sz="3300" dirty="0" smtClean="0"/>
              <a:t>Chen</a:t>
            </a:r>
            <a:r>
              <a:rPr kumimoji="1" lang="en-US" altLang="zh-CN" sz="3300" baseline="30000" dirty="0" smtClean="0"/>
              <a:t>1,2</a:t>
            </a:r>
            <a:r>
              <a:rPr kumimoji="1" lang="en-US" altLang="zh-CN" sz="3300" dirty="0" smtClean="0"/>
              <a:t>,</a:t>
            </a:r>
            <a:r>
              <a:rPr kumimoji="1" lang="zh-CN" altLang="en-US" sz="3300" dirty="0" smtClean="0"/>
              <a:t> </a:t>
            </a:r>
            <a:r>
              <a:rPr kumimoji="1" lang="en-US" altLang="zh-CN" sz="3300" dirty="0" err="1" smtClean="0"/>
              <a:t>Jie</a:t>
            </a:r>
            <a:r>
              <a:rPr kumimoji="1" lang="zh-CN" altLang="en-US" sz="3300" dirty="0" smtClean="0"/>
              <a:t> </a:t>
            </a:r>
            <a:r>
              <a:rPr kumimoji="1" lang="en-US" altLang="zh-CN" sz="3300" dirty="0" smtClean="0"/>
              <a:t>Li</a:t>
            </a:r>
            <a:r>
              <a:rPr kumimoji="1" lang="en-US" altLang="zh-CN" sz="3300" baseline="30000" dirty="0"/>
              <a:t>3</a:t>
            </a:r>
            <a:r>
              <a:rPr kumimoji="1" lang="en-US" altLang="zh-CN" sz="3300" dirty="0" smtClean="0"/>
              <a:t>,</a:t>
            </a:r>
            <a:r>
              <a:rPr kumimoji="1" lang="zh-CN" altLang="en-US" sz="3300" dirty="0" smtClean="0"/>
              <a:t> </a:t>
            </a:r>
            <a:r>
              <a:rPr kumimoji="1" lang="en-US" altLang="zh-CN" sz="3300" dirty="0" smtClean="0"/>
              <a:t>Gennady</a:t>
            </a:r>
            <a:r>
              <a:rPr kumimoji="1" lang="zh-CN" altLang="en-US" sz="3300" dirty="0" smtClean="0"/>
              <a:t> </a:t>
            </a:r>
            <a:r>
              <a:rPr kumimoji="1" lang="en-US" altLang="zh-CN" sz="3300" dirty="0" smtClean="0"/>
              <a:t>Andrienko</a:t>
            </a:r>
            <a:r>
              <a:rPr kumimoji="1" lang="en-US" altLang="zh-CN" sz="3300" baseline="30000" dirty="0" smtClean="0"/>
              <a:t>1,4</a:t>
            </a:r>
            <a:r>
              <a:rPr kumimoji="1" lang="en-US" altLang="zh-CN" sz="3300" dirty="0" smtClean="0"/>
              <a:t>,</a:t>
            </a:r>
            <a:r>
              <a:rPr kumimoji="1" lang="zh-CN" altLang="en-US" sz="3300" dirty="0" smtClean="0"/>
              <a:t> </a:t>
            </a:r>
            <a:r>
              <a:rPr kumimoji="1" lang="en-US" altLang="zh-CN" sz="3300" dirty="0" err="1" smtClean="0"/>
              <a:t>Nathalia</a:t>
            </a:r>
            <a:r>
              <a:rPr kumimoji="1" lang="zh-CN" altLang="en-US" sz="3300" dirty="0" smtClean="0"/>
              <a:t> </a:t>
            </a:r>
            <a:r>
              <a:rPr kumimoji="1" lang="en-US" altLang="zh-CN" sz="3300" dirty="0" smtClean="0"/>
              <a:t>Andrienko</a:t>
            </a:r>
            <a:r>
              <a:rPr kumimoji="1" lang="en-US" altLang="zh-CN" sz="3300" baseline="30000" dirty="0" smtClean="0"/>
              <a:t>1,4</a:t>
            </a:r>
            <a:r>
              <a:rPr kumimoji="1" lang="en-US" altLang="zh-CN" sz="3300" dirty="0" smtClean="0"/>
              <a:t>, Yun Wang</a:t>
            </a:r>
            <a:r>
              <a:rPr kumimoji="1" lang="en-US" altLang="zh-CN" sz="3300" baseline="30000" dirty="0" smtClean="0"/>
              <a:t>5</a:t>
            </a:r>
            <a:r>
              <a:rPr kumimoji="1" lang="en-US" altLang="zh-CN" sz="3300" dirty="0" smtClean="0"/>
              <a:t>, </a:t>
            </a:r>
            <a:r>
              <a:rPr kumimoji="1" lang="en-US" altLang="zh-CN" sz="3300" dirty="0" err="1" smtClean="0"/>
              <a:t>Phong</a:t>
            </a:r>
            <a:r>
              <a:rPr kumimoji="1" lang="en-US" altLang="zh-CN" sz="3300" dirty="0" smtClean="0"/>
              <a:t>.</a:t>
            </a:r>
            <a:r>
              <a:rPr kumimoji="1" lang="zh-CN" altLang="en-US" sz="3300" dirty="0" smtClean="0"/>
              <a:t> </a:t>
            </a:r>
            <a:r>
              <a:rPr kumimoji="1" lang="en-US" altLang="zh-CN" sz="3300" dirty="0" smtClean="0"/>
              <a:t>H.</a:t>
            </a:r>
            <a:r>
              <a:rPr kumimoji="1" lang="zh-CN" altLang="en-US" sz="3300" dirty="0" smtClean="0"/>
              <a:t> </a:t>
            </a:r>
            <a:r>
              <a:rPr kumimoji="1" lang="en-US" altLang="zh-CN" sz="3300" dirty="0" smtClean="0"/>
              <a:t>Nguyen</a:t>
            </a:r>
            <a:r>
              <a:rPr kumimoji="1" lang="en-US" altLang="zh-CN" sz="3300" baseline="30000" dirty="0" smtClean="0"/>
              <a:t>4</a:t>
            </a:r>
            <a:r>
              <a:rPr kumimoji="1" lang="en-US" altLang="zh-CN" sz="3300" dirty="0" smtClean="0"/>
              <a:t>,</a:t>
            </a:r>
            <a:r>
              <a:rPr kumimoji="1" lang="zh-CN" altLang="en-US" sz="3300" dirty="0" smtClean="0"/>
              <a:t> </a:t>
            </a:r>
            <a:r>
              <a:rPr kumimoji="1" lang="en-US" altLang="zh-CN" sz="3300" dirty="0" err="1" smtClean="0"/>
              <a:t>Cagatay</a:t>
            </a:r>
            <a:r>
              <a:rPr kumimoji="1" lang="zh-CN" altLang="en-US" sz="3300" dirty="0" smtClean="0"/>
              <a:t> </a:t>
            </a:r>
            <a:r>
              <a:rPr kumimoji="1" lang="en-US" altLang="zh-CN" sz="3300" dirty="0" smtClean="0"/>
              <a:t>Turkay</a:t>
            </a:r>
            <a:r>
              <a:rPr kumimoji="1" lang="en-US" altLang="zh-CN" sz="3300" baseline="30000" dirty="0" smtClean="0"/>
              <a:t>4</a:t>
            </a:r>
            <a:endParaRPr kumimoji="1" lang="zh-CN" altLang="en-US" sz="3300" dirty="0" smtClean="0"/>
          </a:p>
          <a:p>
            <a:endParaRPr kumimoji="1" lang="zh-CN" altLang="en-US" dirty="0"/>
          </a:p>
          <a:p>
            <a:r>
              <a:rPr kumimoji="1" lang="en-US" altLang="zh-CN" sz="2160" dirty="0"/>
              <a:t>1)</a:t>
            </a:r>
            <a:r>
              <a:rPr kumimoji="1" lang="zh-CN" altLang="en-US" sz="2160" dirty="0"/>
              <a:t> </a:t>
            </a:r>
            <a:r>
              <a:rPr kumimoji="1" lang="en-US" altLang="zh-CN" sz="2160" dirty="0" err="1"/>
              <a:t>Fraunhofer</a:t>
            </a:r>
            <a:r>
              <a:rPr kumimoji="1" lang="zh-CN" altLang="en-US" sz="2160" dirty="0"/>
              <a:t> </a:t>
            </a:r>
            <a:r>
              <a:rPr kumimoji="1" lang="en-US" altLang="zh-CN" sz="2160" dirty="0"/>
              <a:t>IAIS,</a:t>
            </a:r>
            <a:r>
              <a:rPr kumimoji="1" lang="zh-CN" altLang="en-US" sz="2160" dirty="0"/>
              <a:t> </a:t>
            </a:r>
            <a:r>
              <a:rPr kumimoji="1" lang="en-US" altLang="zh-CN" sz="2160" dirty="0"/>
              <a:t>Germany</a:t>
            </a:r>
            <a:endParaRPr kumimoji="1" lang="zh-CN" altLang="en-US" sz="2160" dirty="0"/>
          </a:p>
          <a:p>
            <a:r>
              <a:rPr kumimoji="1" lang="en-US" altLang="zh-CN" sz="2160" dirty="0"/>
              <a:t>2)</a:t>
            </a:r>
            <a:r>
              <a:rPr kumimoji="1" lang="zh-CN" altLang="en-US" sz="2160" dirty="0"/>
              <a:t> </a:t>
            </a:r>
            <a:r>
              <a:rPr kumimoji="1" lang="en-US" altLang="zh-CN" sz="2160" dirty="0"/>
              <a:t>Bonn</a:t>
            </a:r>
            <a:r>
              <a:rPr kumimoji="1" lang="zh-CN" altLang="en-US" sz="2160" dirty="0"/>
              <a:t> </a:t>
            </a:r>
            <a:r>
              <a:rPr kumimoji="1" lang="en-US" altLang="zh-CN" sz="2160" dirty="0"/>
              <a:t>University,</a:t>
            </a:r>
            <a:r>
              <a:rPr kumimoji="1" lang="zh-CN" altLang="en-US" sz="2160" dirty="0"/>
              <a:t> </a:t>
            </a:r>
            <a:r>
              <a:rPr kumimoji="1" lang="en-US" altLang="zh-CN" sz="2160" dirty="0"/>
              <a:t>Germany</a:t>
            </a:r>
            <a:endParaRPr kumimoji="1" lang="zh-CN" altLang="en-US" sz="2160" dirty="0"/>
          </a:p>
          <a:p>
            <a:r>
              <a:rPr kumimoji="1" lang="en-US" altLang="zh-CN" sz="2160" dirty="0"/>
              <a:t>3)</a:t>
            </a:r>
            <a:r>
              <a:rPr kumimoji="1" lang="zh-CN" altLang="en-US" sz="2160" dirty="0"/>
              <a:t> </a:t>
            </a:r>
            <a:r>
              <a:rPr kumimoji="1" lang="en-US" altLang="zh-CN" sz="2160" dirty="0"/>
              <a:t>Tianjin</a:t>
            </a:r>
            <a:r>
              <a:rPr kumimoji="1" lang="zh-CN" altLang="en-US" sz="2160" dirty="0"/>
              <a:t> </a:t>
            </a:r>
            <a:r>
              <a:rPr kumimoji="1" lang="en-US" altLang="zh-CN" sz="2160" dirty="0"/>
              <a:t>University,</a:t>
            </a:r>
            <a:r>
              <a:rPr kumimoji="1" lang="zh-CN" altLang="en-US" sz="2160" dirty="0"/>
              <a:t> </a:t>
            </a:r>
            <a:r>
              <a:rPr kumimoji="1" lang="en-US" altLang="zh-CN" sz="2160" dirty="0"/>
              <a:t>China</a:t>
            </a:r>
            <a:endParaRPr kumimoji="1" lang="zh-CN" altLang="en-US" sz="2160" dirty="0"/>
          </a:p>
          <a:p>
            <a:r>
              <a:rPr kumimoji="1" lang="en-US" altLang="zh-CN" sz="2160" dirty="0"/>
              <a:t>4)</a:t>
            </a:r>
            <a:r>
              <a:rPr kumimoji="1" lang="zh-CN" altLang="en-US" sz="2160" dirty="0"/>
              <a:t> </a:t>
            </a:r>
            <a:r>
              <a:rPr kumimoji="1" lang="en-US" altLang="zh-CN" sz="2160" dirty="0"/>
              <a:t>City</a:t>
            </a:r>
            <a:r>
              <a:rPr kumimoji="1" lang="zh-CN" altLang="en-US" sz="2160" dirty="0"/>
              <a:t> </a:t>
            </a:r>
            <a:r>
              <a:rPr kumimoji="1" lang="en-US" altLang="zh-CN" sz="2160" dirty="0"/>
              <a:t>University,</a:t>
            </a:r>
            <a:r>
              <a:rPr kumimoji="1" lang="zh-CN" altLang="en-US" sz="2160" dirty="0"/>
              <a:t> </a:t>
            </a:r>
            <a:r>
              <a:rPr kumimoji="1" lang="en-US" altLang="zh-CN" sz="2160" dirty="0"/>
              <a:t>London,</a:t>
            </a:r>
            <a:r>
              <a:rPr kumimoji="1" lang="zh-CN" altLang="en-US" sz="2160" dirty="0"/>
              <a:t> </a:t>
            </a:r>
            <a:r>
              <a:rPr kumimoji="1" lang="en-US" altLang="zh-CN" sz="2160" dirty="0" smtClean="0"/>
              <a:t>UK</a:t>
            </a:r>
          </a:p>
          <a:p>
            <a:r>
              <a:rPr kumimoji="1" lang="en-US" altLang="zh-CN" sz="2160" dirty="0" smtClean="0"/>
              <a:t>5) Microsoft Research Asia, China</a:t>
            </a:r>
            <a:endParaRPr kumimoji="1" lang="zh-CN" altLang="en-US" dirty="0"/>
          </a:p>
        </p:txBody>
      </p:sp>
    </p:spTree>
    <p:extLst>
      <p:ext uri="{BB962C8B-B14F-4D97-AF65-F5344CB8AC3E}">
        <p14:creationId xmlns:p14="http://schemas.microsoft.com/office/powerpoint/2010/main" val="3592790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321" y="2059307"/>
            <a:ext cx="4516763" cy="4701540"/>
          </a:xfrm>
          <a:prstGeom prst="rect">
            <a:avLst/>
          </a:prstGeom>
        </p:spPr>
      </p:pic>
      <p:sp>
        <p:nvSpPr>
          <p:cNvPr id="2" name="标题 1"/>
          <p:cNvSpPr>
            <a:spLocks noGrp="1"/>
          </p:cNvSpPr>
          <p:nvPr>
            <p:ph type="title"/>
          </p:nvPr>
        </p:nvSpPr>
        <p:spPr>
          <a:xfrm>
            <a:off x="838200" y="330200"/>
            <a:ext cx="13335000" cy="1422400"/>
          </a:xfrm>
        </p:spPr>
        <p:txBody>
          <a:bodyPr/>
          <a:lstStyle/>
          <a:p>
            <a:r>
              <a:rPr lang="en-US" altLang="zh-CN" dirty="0"/>
              <a:t>Visual Analytics Steps </a:t>
            </a:r>
            <a:r>
              <a:rPr lang="en-US" altLang="zh-CN" dirty="0" smtClean="0"/>
              <a:t>(2) – People’s Reaction Exploration </a:t>
            </a:r>
            <a:endParaRPr kumimoji="1" lang="zh-CN" altLang="en-US" dirty="0"/>
          </a:p>
        </p:txBody>
      </p:sp>
      <p:sp>
        <p:nvSpPr>
          <p:cNvPr id="3" name="内容占位符 2"/>
          <p:cNvSpPr>
            <a:spLocks noGrp="1"/>
          </p:cNvSpPr>
          <p:nvPr>
            <p:ph idx="1"/>
          </p:nvPr>
        </p:nvSpPr>
        <p:spPr>
          <a:xfrm>
            <a:off x="1005840" y="2190749"/>
            <a:ext cx="6400800" cy="5833110"/>
          </a:xfrm>
        </p:spPr>
        <p:txBody>
          <a:bodyPr>
            <a:normAutofit lnSpcReduction="10000"/>
          </a:bodyPr>
          <a:lstStyle/>
          <a:p>
            <a:r>
              <a:rPr kumimoji="1" lang="en-US" altLang="zh-CN" dirty="0" smtClean="0"/>
              <a:t>Selecting interested topics and filter a subset of tweets</a:t>
            </a:r>
          </a:p>
          <a:p>
            <a:pPr lvl="1"/>
            <a:r>
              <a:rPr kumimoji="1" lang="en-US" altLang="zh-CN" dirty="0" smtClean="0"/>
              <a:t>Visualize the distribution User/time and Location/time</a:t>
            </a:r>
          </a:p>
          <a:p>
            <a:pPr lvl="1"/>
            <a:r>
              <a:rPr kumimoji="1" lang="en-US" altLang="zh-CN" dirty="0" smtClean="0"/>
              <a:t>The size encoding the corresponding tweet number</a:t>
            </a:r>
          </a:p>
          <a:p>
            <a:r>
              <a:rPr kumimoji="1" lang="en-US" altLang="zh-CN" dirty="0" smtClean="0"/>
              <a:t>Design Goal</a:t>
            </a:r>
          </a:p>
          <a:p>
            <a:pPr lvl="1"/>
            <a:r>
              <a:rPr kumimoji="1" lang="en-US" altLang="zh-CN" dirty="0" smtClean="0"/>
              <a:t>Enable understanding who are important users or where are representative locations in the selected topics</a:t>
            </a:r>
          </a:p>
          <a:p>
            <a:pPr lvl="1"/>
            <a:r>
              <a:rPr kumimoji="1" lang="en-US" altLang="zh-CN" dirty="0" smtClean="0"/>
              <a:t>Enable further user / location selection of users and locations</a:t>
            </a:r>
            <a:endParaRPr kumimoji="1" lang="zh-CN" altLang="en-US"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9502" y="2028826"/>
            <a:ext cx="4843206" cy="4701540"/>
          </a:xfrm>
          <a:prstGeom prst="rect">
            <a:avLst/>
          </a:prstGeom>
        </p:spPr>
      </p:pic>
      <p:sp>
        <p:nvSpPr>
          <p:cNvPr id="10" name="文本框 9"/>
          <p:cNvSpPr txBox="1"/>
          <p:nvPr/>
        </p:nvSpPr>
        <p:spPr>
          <a:xfrm>
            <a:off x="7629900" y="6949155"/>
            <a:ext cx="2390398" cy="369332"/>
          </a:xfrm>
          <a:prstGeom prst="rect">
            <a:avLst/>
          </a:prstGeom>
          <a:noFill/>
        </p:spPr>
        <p:txBody>
          <a:bodyPr wrap="none" rtlCol="0">
            <a:spAutoFit/>
          </a:bodyPr>
          <a:lstStyle/>
          <a:p>
            <a:r>
              <a:rPr kumimoji="1" lang="en-US" altLang="zh-CN" sz="1800" dirty="0"/>
              <a:t>User/time Distribution</a:t>
            </a:r>
            <a:endParaRPr kumimoji="1" lang="zh-CN" altLang="en-US" sz="1800" dirty="0"/>
          </a:p>
        </p:txBody>
      </p:sp>
      <p:sp>
        <p:nvSpPr>
          <p:cNvPr id="11" name="文本框 10"/>
          <p:cNvSpPr txBox="1"/>
          <p:nvPr/>
        </p:nvSpPr>
        <p:spPr>
          <a:xfrm>
            <a:off x="11433064" y="6949155"/>
            <a:ext cx="2775119" cy="369332"/>
          </a:xfrm>
          <a:prstGeom prst="rect">
            <a:avLst/>
          </a:prstGeom>
          <a:noFill/>
        </p:spPr>
        <p:txBody>
          <a:bodyPr wrap="none" rtlCol="0">
            <a:spAutoFit/>
          </a:bodyPr>
          <a:lstStyle/>
          <a:p>
            <a:r>
              <a:rPr kumimoji="1" lang="en-US" altLang="zh-CN" sz="1800" dirty="0"/>
              <a:t>Location/time Distribution</a:t>
            </a:r>
            <a:endParaRPr kumimoji="1" lang="zh-CN" altLang="en-US" sz="1800" dirty="0"/>
          </a:p>
        </p:txBody>
      </p:sp>
    </p:spTree>
    <p:extLst>
      <p:ext uri="{BB962C8B-B14F-4D97-AF65-F5344CB8AC3E}">
        <p14:creationId xmlns:p14="http://schemas.microsoft.com/office/powerpoint/2010/main" val="2025377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Visual Analytics Steps – </a:t>
            </a:r>
            <a:r>
              <a:rPr lang="en-US" altLang="zh-CN" dirty="0" smtClean="0"/>
              <a:t>People’s </a:t>
            </a:r>
            <a:r>
              <a:rPr lang="en-US" altLang="zh-CN" dirty="0"/>
              <a:t>Reaction Exploration </a:t>
            </a:r>
            <a:r>
              <a:rPr lang="en-US" altLang="zh-CN" dirty="0" smtClean="0"/>
              <a:t>(2)</a:t>
            </a:r>
            <a:endParaRPr kumimoji="1" lang="zh-CN" altLang="en-US" dirty="0"/>
          </a:p>
        </p:txBody>
      </p:sp>
      <p:sp>
        <p:nvSpPr>
          <p:cNvPr id="3" name="内容占位符 2"/>
          <p:cNvSpPr>
            <a:spLocks noGrp="1"/>
          </p:cNvSpPr>
          <p:nvPr>
            <p:ph idx="1"/>
          </p:nvPr>
        </p:nvSpPr>
        <p:spPr>
          <a:xfrm>
            <a:off x="1005840" y="2190749"/>
            <a:ext cx="5349240" cy="5650230"/>
          </a:xfrm>
        </p:spPr>
        <p:txBody>
          <a:bodyPr>
            <a:normAutofit fontScale="92500"/>
          </a:bodyPr>
          <a:lstStyle/>
          <a:p>
            <a:r>
              <a:rPr kumimoji="1" lang="en-US" altLang="zh-CN" dirty="0" smtClean="0"/>
              <a:t>Visual Encoding</a:t>
            </a:r>
          </a:p>
          <a:p>
            <a:pPr lvl="1"/>
            <a:r>
              <a:rPr kumimoji="1" lang="en-US" altLang="zh-CN" dirty="0" smtClean="0"/>
              <a:t>Tweet distribution along the time (User / Location)</a:t>
            </a:r>
          </a:p>
          <a:p>
            <a:pPr lvl="1"/>
            <a:r>
              <a:rPr kumimoji="1" lang="en-US" altLang="zh-CN" dirty="0" smtClean="0"/>
              <a:t>Tweet aggregation and keyword distribution (Monthly) – Circle size encoding the tweet number containing specific keyword</a:t>
            </a:r>
          </a:p>
          <a:p>
            <a:pPr lvl="1"/>
            <a:r>
              <a:rPr kumimoji="1" lang="en-US" altLang="zh-CN" dirty="0" smtClean="0"/>
              <a:t>User/location aggregation – Bar height encoding the tweet number of specific user/location</a:t>
            </a:r>
          </a:p>
          <a:p>
            <a:pPr lvl="1"/>
            <a:r>
              <a:rPr kumimoji="1" lang="en-US" altLang="zh-CN" dirty="0" smtClean="0"/>
              <a:t>Keyword evolution and correlation with users/ locations</a:t>
            </a:r>
            <a:endParaRPr kumimoji="1" lang="zh-CN" altLang="en-US" dirty="0"/>
          </a:p>
        </p:txBody>
      </p:sp>
      <p:grpSp>
        <p:nvGrpSpPr>
          <p:cNvPr id="7" name="组 6"/>
          <p:cNvGrpSpPr/>
          <p:nvPr/>
        </p:nvGrpSpPr>
        <p:grpSpPr>
          <a:xfrm>
            <a:off x="6530340" y="1509386"/>
            <a:ext cx="8100060" cy="6584334"/>
            <a:chOff x="4832350" y="1106716"/>
            <a:chExt cx="6750050" cy="5486945"/>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2350" y="6018842"/>
              <a:ext cx="6521450" cy="57481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350" y="1106716"/>
              <a:ext cx="6521450" cy="83749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2350" y="1905957"/>
              <a:ext cx="6750050" cy="4112885"/>
            </a:xfrm>
            <a:prstGeom prst="rect">
              <a:avLst/>
            </a:prstGeom>
          </p:spPr>
        </p:pic>
      </p:grpSp>
    </p:spTree>
    <p:extLst>
      <p:ext uri="{BB962C8B-B14F-4D97-AF65-F5344CB8AC3E}">
        <p14:creationId xmlns:p14="http://schemas.microsoft.com/office/powerpoint/2010/main" val="3103403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Visual Analytics Steps – </a:t>
            </a:r>
            <a:r>
              <a:rPr lang="en-US" altLang="zh-CN" dirty="0" smtClean="0"/>
              <a:t>People’s </a:t>
            </a:r>
            <a:r>
              <a:rPr lang="en-US" altLang="zh-CN" dirty="0"/>
              <a:t>Reaction Exploration </a:t>
            </a:r>
            <a:r>
              <a:rPr lang="en-US" altLang="zh-CN" dirty="0" smtClean="0"/>
              <a:t>(3)</a:t>
            </a:r>
            <a:endParaRPr kumimoji="1" lang="zh-CN" altLang="en-US" dirty="0"/>
          </a:p>
        </p:txBody>
      </p:sp>
      <p:sp>
        <p:nvSpPr>
          <p:cNvPr id="3" name="内容占位符 2"/>
          <p:cNvSpPr>
            <a:spLocks noGrp="1"/>
          </p:cNvSpPr>
          <p:nvPr>
            <p:ph idx="1"/>
          </p:nvPr>
        </p:nvSpPr>
        <p:spPr>
          <a:xfrm>
            <a:off x="1005840" y="2190750"/>
            <a:ext cx="5349240" cy="5221606"/>
          </a:xfrm>
        </p:spPr>
        <p:txBody>
          <a:bodyPr>
            <a:normAutofit fontScale="92500" lnSpcReduction="10000"/>
          </a:bodyPr>
          <a:lstStyle/>
          <a:p>
            <a:r>
              <a:rPr kumimoji="1" lang="en-US" altLang="zh-CN" dirty="0" smtClean="0"/>
              <a:t>Interaction</a:t>
            </a:r>
          </a:p>
          <a:p>
            <a:pPr lvl="1"/>
            <a:r>
              <a:rPr kumimoji="1" lang="en-US" altLang="zh-CN" dirty="0" smtClean="0"/>
              <a:t>Hovering for highlighting user/location</a:t>
            </a:r>
          </a:p>
          <a:p>
            <a:pPr lvl="1"/>
            <a:r>
              <a:rPr kumimoji="1" lang="en-US" altLang="zh-CN" dirty="0" smtClean="0"/>
              <a:t>Filter topics / user / location </a:t>
            </a:r>
          </a:p>
          <a:p>
            <a:pPr lvl="1"/>
            <a:r>
              <a:rPr kumimoji="1" lang="en-US" altLang="zh-CN" dirty="0" smtClean="0"/>
              <a:t>Keyword evolution and correlation with users/ locations</a:t>
            </a:r>
            <a:endParaRPr kumimoji="1" lang="zh-CN" altLang="en-US" dirty="0" smtClean="0"/>
          </a:p>
          <a:p>
            <a:pPr lvl="1"/>
            <a:r>
              <a:rPr kumimoji="1" lang="en-US" altLang="zh-CN" dirty="0" smtClean="0"/>
              <a:t>Exclusion</a:t>
            </a:r>
            <a:r>
              <a:rPr kumimoji="1" lang="zh-CN" altLang="en-US" dirty="0" smtClean="0"/>
              <a:t> </a:t>
            </a:r>
            <a:r>
              <a:rPr kumimoji="1" lang="en-US" altLang="zh-CN" dirty="0" smtClean="0"/>
              <a:t>for</a:t>
            </a:r>
            <a:r>
              <a:rPr kumimoji="1" lang="zh-CN" altLang="en-US" dirty="0" smtClean="0"/>
              <a:t> </a:t>
            </a:r>
            <a:r>
              <a:rPr kumimoji="1" lang="en-US" altLang="zh-CN" dirty="0" smtClean="0"/>
              <a:t>drilling</a:t>
            </a:r>
            <a:r>
              <a:rPr kumimoji="1" lang="zh-CN" altLang="en-US" dirty="0" smtClean="0"/>
              <a:t> </a:t>
            </a:r>
            <a:r>
              <a:rPr kumimoji="1" lang="en-US" altLang="zh-CN" dirty="0" smtClean="0"/>
              <a:t>down</a:t>
            </a:r>
          </a:p>
          <a:p>
            <a:r>
              <a:rPr kumimoji="1" lang="en-US" altLang="zh-CN" dirty="0" smtClean="0"/>
              <a:t>Goal</a:t>
            </a:r>
          </a:p>
          <a:p>
            <a:pPr lvl="1"/>
            <a:r>
              <a:rPr kumimoji="1" lang="en-US" altLang="zh-CN" dirty="0" smtClean="0"/>
              <a:t>Identify different ‘Topic Waves’</a:t>
            </a:r>
          </a:p>
          <a:p>
            <a:pPr lvl="1"/>
            <a:r>
              <a:rPr kumimoji="1" lang="en-US" altLang="zh-CN" dirty="0" smtClean="0"/>
              <a:t>Explore the dynamic changes of users/locations’ discussion keywords</a:t>
            </a:r>
          </a:p>
          <a:p>
            <a:pPr lvl="1"/>
            <a:r>
              <a:rPr kumimoji="1" lang="en-US" altLang="zh-CN" dirty="0" smtClean="0"/>
              <a:t>Drill down to the detail data</a:t>
            </a:r>
            <a:endParaRPr kumimoji="1" lang="zh-CN" altLang="en-US" dirty="0"/>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30313" t="19669" r="19844"/>
          <a:stretch/>
        </p:blipFill>
        <p:spPr>
          <a:xfrm>
            <a:off x="6355080" y="1187768"/>
            <a:ext cx="7932420" cy="7109075"/>
          </a:xfrm>
          <a:prstGeom prst="rect">
            <a:avLst/>
          </a:prstGeom>
        </p:spPr>
      </p:pic>
    </p:spTree>
    <p:extLst>
      <p:ext uri="{BB962C8B-B14F-4D97-AF65-F5344CB8AC3E}">
        <p14:creationId xmlns:p14="http://schemas.microsoft.com/office/powerpoint/2010/main" val="3652983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62" y="297180"/>
            <a:ext cx="14347139" cy="7932420"/>
          </a:xfrm>
        </p:spPr>
      </p:pic>
      <p:sp>
        <p:nvSpPr>
          <p:cNvPr id="3" name="矩形 2"/>
          <p:cNvSpPr/>
          <p:nvPr/>
        </p:nvSpPr>
        <p:spPr>
          <a:xfrm>
            <a:off x="5546653" y="1585628"/>
            <a:ext cx="4261103" cy="461665"/>
          </a:xfrm>
          <a:prstGeom prst="rect">
            <a:avLst/>
          </a:prstGeom>
        </p:spPr>
        <p:txBody>
          <a:bodyPr wrap="none">
            <a:spAutoFit/>
          </a:bodyPr>
          <a:lstStyle/>
          <a:p>
            <a:pPr lvl="1"/>
            <a:r>
              <a:rPr kumimoji="1" lang="en-US" altLang="zh-CN" sz="2400" dirty="0"/>
              <a:t>Drilling</a:t>
            </a:r>
            <a:r>
              <a:rPr kumimoji="1" lang="zh-CN" altLang="en-US" sz="2400" dirty="0"/>
              <a:t> </a:t>
            </a:r>
            <a:r>
              <a:rPr kumimoji="1" lang="en-US" altLang="zh-CN" sz="2400" dirty="0"/>
              <a:t>down</a:t>
            </a:r>
            <a:r>
              <a:rPr kumimoji="1" lang="zh-CN" altLang="en-US" sz="2400" dirty="0"/>
              <a:t> </a:t>
            </a:r>
            <a:r>
              <a:rPr kumimoji="1" lang="en-US" altLang="zh-CN" sz="2400" dirty="0"/>
              <a:t>to</a:t>
            </a:r>
            <a:r>
              <a:rPr kumimoji="1" lang="zh-CN" altLang="en-US" sz="2400" dirty="0"/>
              <a:t> </a:t>
            </a:r>
            <a:r>
              <a:rPr kumimoji="1" lang="en-US" altLang="zh-CN" sz="2400" dirty="0"/>
              <a:t>user</a:t>
            </a:r>
            <a:r>
              <a:rPr kumimoji="1" lang="zh-CN" altLang="en-US" sz="2400" dirty="0"/>
              <a:t> </a:t>
            </a:r>
            <a:r>
              <a:rPr kumimoji="1" lang="en-US" altLang="zh-CN" sz="2400" dirty="0"/>
              <a:t>detail</a:t>
            </a:r>
            <a:endParaRPr kumimoji="1" lang="zh-CN" altLang="en-US" sz="2400" dirty="0"/>
          </a:p>
        </p:txBody>
      </p:sp>
      <p:cxnSp>
        <p:nvCxnSpPr>
          <p:cNvPr id="6" name="直线箭头连接符 5"/>
          <p:cNvCxnSpPr/>
          <p:nvPr/>
        </p:nvCxnSpPr>
        <p:spPr>
          <a:xfrm flipH="1" flipV="1">
            <a:off x="6328499" y="848480"/>
            <a:ext cx="312598" cy="8229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矩形 8"/>
          <p:cNvSpPr/>
          <p:nvPr/>
        </p:nvSpPr>
        <p:spPr>
          <a:xfrm>
            <a:off x="6641096" y="2771527"/>
            <a:ext cx="4007251" cy="461665"/>
          </a:xfrm>
          <a:prstGeom prst="rect">
            <a:avLst/>
          </a:prstGeom>
        </p:spPr>
        <p:txBody>
          <a:bodyPr wrap="none">
            <a:spAutoFit/>
          </a:bodyPr>
          <a:lstStyle/>
          <a:p>
            <a:pPr lvl="1"/>
            <a:r>
              <a:rPr kumimoji="1" lang="en-US" altLang="zh-CN" sz="2400" dirty="0"/>
              <a:t>One</a:t>
            </a:r>
            <a:r>
              <a:rPr kumimoji="1" lang="zh-CN" altLang="en-US" sz="2400" dirty="0"/>
              <a:t> </a:t>
            </a:r>
            <a:r>
              <a:rPr kumimoji="1" lang="en-US" altLang="zh-CN" sz="2400" dirty="0"/>
              <a:t>user’s</a:t>
            </a:r>
            <a:r>
              <a:rPr kumimoji="1" lang="zh-CN" altLang="en-US" sz="2400" dirty="0"/>
              <a:t> </a:t>
            </a:r>
            <a:r>
              <a:rPr kumimoji="1" lang="en-US" altLang="zh-CN" sz="2400" dirty="0"/>
              <a:t>keyword</a:t>
            </a:r>
            <a:r>
              <a:rPr kumimoji="1" lang="zh-CN" altLang="en-US" sz="2400" dirty="0"/>
              <a:t> </a:t>
            </a:r>
            <a:r>
              <a:rPr kumimoji="1" lang="en-US" altLang="zh-CN" sz="2400" dirty="0"/>
              <a:t>flow</a:t>
            </a:r>
            <a:endParaRPr kumimoji="1" lang="zh-CN" altLang="en-US" sz="2400" dirty="0"/>
          </a:p>
        </p:txBody>
      </p:sp>
    </p:spTree>
    <p:extLst>
      <p:ext uri="{BB962C8B-B14F-4D97-AF65-F5344CB8AC3E}">
        <p14:creationId xmlns:p14="http://schemas.microsoft.com/office/powerpoint/2010/main" val="2055101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Story</a:t>
            </a:r>
            <a:r>
              <a:rPr kumimoji="1" lang="zh-CN" altLang="en-US" dirty="0" smtClean="0"/>
              <a:t> </a:t>
            </a:r>
            <a:r>
              <a:rPr kumimoji="1" lang="en-US" altLang="zh-CN" dirty="0" smtClean="0"/>
              <a:t>slices</a:t>
            </a:r>
            <a:r>
              <a:rPr kumimoji="1" lang="zh-CN" altLang="en-US" dirty="0"/>
              <a:t> </a:t>
            </a:r>
            <a:r>
              <a:rPr kumimoji="1" lang="en-US" altLang="zh-CN" dirty="0" smtClean="0"/>
              <a:t>submission</a:t>
            </a:r>
            <a:endParaRPr kumimoji="1" lang="zh-CN" altLang="en-US" dirty="0"/>
          </a:p>
        </p:txBody>
      </p:sp>
      <p:sp>
        <p:nvSpPr>
          <p:cNvPr id="3" name="内容占位符 2"/>
          <p:cNvSpPr>
            <a:spLocks noGrp="1"/>
          </p:cNvSpPr>
          <p:nvPr>
            <p:ph idx="1"/>
          </p:nvPr>
        </p:nvSpPr>
        <p:spPr/>
        <p:txBody>
          <a:bodyPr/>
          <a:lstStyle/>
          <a:p>
            <a:r>
              <a:rPr kumimoji="1" lang="en-US" altLang="zh-CN" dirty="0" smtClean="0"/>
              <a:t>We refer to pieces of information that need to be assembled and arranged as</a:t>
            </a:r>
            <a:r>
              <a:rPr kumimoji="1" lang="zh-CN" altLang="en-US" dirty="0" smtClean="0"/>
              <a:t> </a:t>
            </a:r>
            <a:r>
              <a:rPr kumimoji="1" lang="en-US" altLang="zh-CN" b="1" dirty="0" smtClean="0"/>
              <a:t>Story</a:t>
            </a:r>
            <a:r>
              <a:rPr kumimoji="1" lang="zh-CN" altLang="en-US" b="1" dirty="0" smtClean="0"/>
              <a:t> </a:t>
            </a:r>
            <a:r>
              <a:rPr kumimoji="1" lang="en-US" altLang="zh-CN" b="1" dirty="0" smtClean="0"/>
              <a:t>Slice</a:t>
            </a:r>
            <a:endParaRPr kumimoji="1" lang="zh-CN" altLang="en-US" b="1" dirty="0" smtClean="0"/>
          </a:p>
          <a:p>
            <a:r>
              <a:rPr kumimoji="1" lang="en-US" altLang="zh-CN" dirty="0" smtClean="0"/>
              <a:t>In</a:t>
            </a:r>
            <a:r>
              <a:rPr kumimoji="1" lang="zh-CN" altLang="en-US" dirty="0" smtClean="0"/>
              <a:t> </a:t>
            </a:r>
            <a:r>
              <a:rPr kumimoji="1" lang="en-US" altLang="zh-CN" dirty="0" smtClean="0"/>
              <a:t>social</a:t>
            </a:r>
            <a:r>
              <a:rPr kumimoji="1" lang="zh-CN" altLang="en-US" dirty="0" smtClean="0"/>
              <a:t> </a:t>
            </a:r>
            <a:r>
              <a:rPr kumimoji="1" lang="en-US" altLang="zh-CN" dirty="0" smtClean="0"/>
              <a:t>media</a:t>
            </a:r>
            <a:r>
              <a:rPr kumimoji="1" lang="zh-CN" altLang="en-US" dirty="0" smtClean="0"/>
              <a:t> </a:t>
            </a:r>
            <a:r>
              <a:rPr kumimoji="1" lang="en-US" altLang="zh-CN" dirty="0" smtClean="0"/>
              <a:t>data,</a:t>
            </a:r>
            <a:r>
              <a:rPr kumimoji="1" lang="zh-CN" altLang="en-US" dirty="0" smtClean="0"/>
              <a:t> </a:t>
            </a:r>
            <a:r>
              <a:rPr kumimoji="1" lang="en-US" altLang="zh-CN" dirty="0" smtClean="0"/>
              <a:t>we</a:t>
            </a:r>
            <a:r>
              <a:rPr kumimoji="1" lang="zh-CN" altLang="en-US" dirty="0" smtClean="0"/>
              <a:t> </a:t>
            </a:r>
            <a:r>
              <a:rPr kumimoji="1" lang="en-US" altLang="zh-CN" dirty="0" smtClean="0"/>
              <a:t>define</a:t>
            </a:r>
            <a:r>
              <a:rPr kumimoji="1" lang="zh-CN" altLang="en-US" dirty="0" smtClean="0"/>
              <a:t> </a:t>
            </a:r>
            <a:r>
              <a:rPr kumimoji="1" lang="en-US" altLang="zh-CN" dirty="0" smtClean="0"/>
              <a:t>the</a:t>
            </a:r>
            <a:r>
              <a:rPr kumimoji="1" lang="zh-CN" altLang="en-US" dirty="0" smtClean="0"/>
              <a:t> </a:t>
            </a:r>
            <a:r>
              <a:rPr kumimoji="1" lang="en-US" altLang="zh-CN" dirty="0" smtClean="0"/>
              <a:t>slice</a:t>
            </a:r>
            <a:r>
              <a:rPr kumimoji="1" lang="zh-CN" altLang="en-US" dirty="0" smtClean="0"/>
              <a:t> </a:t>
            </a:r>
            <a:r>
              <a:rPr kumimoji="1" lang="en-US" altLang="zh-CN" dirty="0" smtClean="0"/>
              <a:t>as</a:t>
            </a:r>
            <a:r>
              <a:rPr kumimoji="1" lang="zh-CN" altLang="en-US" dirty="0" smtClean="0"/>
              <a:t> </a:t>
            </a:r>
            <a:r>
              <a:rPr kumimoji="1" lang="en-US" altLang="zh-CN" dirty="0" smtClean="0"/>
              <a:t>&lt;user,</a:t>
            </a:r>
            <a:r>
              <a:rPr kumimoji="1" lang="zh-CN" altLang="en-US" dirty="0" smtClean="0"/>
              <a:t> </a:t>
            </a:r>
            <a:r>
              <a:rPr kumimoji="1" lang="en-US" altLang="zh-CN" dirty="0" smtClean="0"/>
              <a:t>location,</a:t>
            </a:r>
            <a:r>
              <a:rPr kumimoji="1" lang="zh-CN" altLang="en-US" dirty="0" smtClean="0"/>
              <a:t> </a:t>
            </a:r>
            <a:r>
              <a:rPr kumimoji="1" lang="en-US" altLang="zh-CN" dirty="0" smtClean="0"/>
              <a:t>time,</a:t>
            </a:r>
            <a:r>
              <a:rPr kumimoji="1" lang="zh-CN" altLang="en-US" dirty="0" smtClean="0"/>
              <a:t> </a:t>
            </a:r>
            <a:r>
              <a:rPr kumimoji="1" lang="en-US" altLang="zh-CN" dirty="0" smtClean="0"/>
              <a:t>keyword&gt;</a:t>
            </a:r>
            <a:endParaRPr kumimoji="1"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96" y="4688434"/>
            <a:ext cx="13269773" cy="2885846"/>
          </a:xfrm>
          <a:prstGeom prst="rect">
            <a:avLst/>
          </a:prstGeom>
        </p:spPr>
      </p:pic>
    </p:spTree>
    <p:extLst>
      <p:ext uri="{BB962C8B-B14F-4D97-AF65-F5344CB8AC3E}">
        <p14:creationId xmlns:p14="http://schemas.microsoft.com/office/powerpoint/2010/main" val="4013014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Illustrative</a:t>
            </a:r>
            <a:r>
              <a:rPr kumimoji="1" lang="zh-CN" altLang="en-US" dirty="0" smtClean="0"/>
              <a:t> </a:t>
            </a:r>
            <a:r>
              <a:rPr kumimoji="1" lang="en-US" altLang="zh-CN" dirty="0" smtClean="0"/>
              <a:t>Case</a:t>
            </a:r>
            <a:endParaRPr kumimoji="1" lang="zh-CN" altLang="en-US" dirty="0"/>
          </a:p>
        </p:txBody>
      </p:sp>
      <p:pic>
        <p:nvPicPr>
          <p:cNvPr id="5" name="vis18a-sub1168-i7">
            <a:hlinkClick r:id="" action="ppaction://media"/>
          </p:cNvPr>
          <p:cNvPicPr>
            <a:picLocks noGrp="1" noChangeAspect="1"/>
          </p:cNvPicPr>
          <p:nvPr>
            <p:ph idx="1"/>
            <a:videoFile r:link="rId1"/>
            <p:extLst>
              <p:ext uri="{DAA4B4D4-6D71-4841-9C94-3DE7FCFB9230}">
                <p14:media xmlns:p14="http://schemas.microsoft.com/office/powerpoint/2010/main" r:embed="rId2">
                  <p14:trim st="25447" end="189963.9222"/>
                </p14:media>
              </p:ext>
            </p:extLst>
          </p:nvPr>
        </p:nvPicPr>
        <p:blipFill>
          <a:blip r:embed="rId4"/>
          <a:stretch>
            <a:fillRect/>
          </a:stretch>
        </p:blipFill>
        <p:spPr>
          <a:xfrm>
            <a:off x="0" y="0"/>
            <a:ext cx="14630731" cy="8229600"/>
          </a:xfrm>
        </p:spPr>
      </p:pic>
      <p:sp>
        <p:nvSpPr>
          <p:cNvPr id="4" name="文本框 3"/>
          <p:cNvSpPr txBox="1"/>
          <p:nvPr/>
        </p:nvSpPr>
        <p:spPr>
          <a:xfrm>
            <a:off x="1888761" y="2716219"/>
            <a:ext cx="184731" cy="720197"/>
          </a:xfrm>
          <a:prstGeom prst="rect">
            <a:avLst/>
          </a:prstGeom>
          <a:noFill/>
        </p:spPr>
        <p:txBody>
          <a:bodyPr wrap="none" rtlCol="0">
            <a:spAutoFit/>
          </a:bodyPr>
          <a:lstStyle/>
          <a:p>
            <a:endParaRPr kumimoji="1" lang="zh-CN" altLang="en-US" sz="4080" dirty="0"/>
          </a:p>
        </p:txBody>
      </p:sp>
    </p:spTree>
    <p:extLst>
      <p:ext uri="{BB962C8B-B14F-4D97-AF65-F5344CB8AC3E}">
        <p14:creationId xmlns:p14="http://schemas.microsoft.com/office/powerpoint/2010/main" val="706736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Input</a:t>
            </a:r>
            <a:r>
              <a:rPr kumimoji="1" lang="zh-CN" altLang="en-US" dirty="0" smtClean="0"/>
              <a:t> </a:t>
            </a:r>
            <a:r>
              <a:rPr kumimoji="1" lang="en-US" altLang="zh-CN" dirty="0" smtClean="0"/>
              <a:t>of</a:t>
            </a:r>
            <a:r>
              <a:rPr kumimoji="1" lang="zh-CN" altLang="en-US" dirty="0" smtClean="0"/>
              <a:t> </a:t>
            </a:r>
            <a:r>
              <a:rPr kumimoji="1" lang="en-US" altLang="zh-CN" dirty="0" smtClean="0"/>
              <a:t>Story</a:t>
            </a:r>
            <a:r>
              <a:rPr kumimoji="1" lang="zh-CN" altLang="en-US" dirty="0" smtClean="0"/>
              <a:t> </a:t>
            </a:r>
            <a:r>
              <a:rPr kumimoji="1" lang="en-US" altLang="zh-CN" dirty="0" smtClean="0"/>
              <a:t>Synthesis</a:t>
            </a:r>
            <a:endParaRPr kumimoji="1"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7174" y="2136788"/>
            <a:ext cx="12407482" cy="5221606"/>
          </a:xfrm>
        </p:spPr>
      </p:pic>
      <p:sp>
        <p:nvSpPr>
          <p:cNvPr id="5" name="文本框 4"/>
          <p:cNvSpPr txBox="1"/>
          <p:nvPr/>
        </p:nvSpPr>
        <p:spPr>
          <a:xfrm>
            <a:off x="564768" y="6880440"/>
            <a:ext cx="1183337" cy="400110"/>
          </a:xfrm>
          <a:prstGeom prst="rect">
            <a:avLst/>
          </a:prstGeom>
          <a:noFill/>
        </p:spPr>
        <p:txBody>
          <a:bodyPr wrap="none" rtlCol="0">
            <a:spAutoFit/>
          </a:bodyPr>
          <a:lstStyle/>
          <a:p>
            <a:r>
              <a:rPr kumimoji="1" lang="en-US" altLang="zh-CN" sz="2000"/>
              <a:t>Keyword</a:t>
            </a:r>
            <a:endParaRPr kumimoji="1" lang="zh-CN" altLang="en-US" sz="2000" dirty="0"/>
          </a:p>
        </p:txBody>
      </p:sp>
      <p:sp>
        <p:nvSpPr>
          <p:cNvPr id="6" name="文本框 5"/>
          <p:cNvSpPr txBox="1"/>
          <p:nvPr/>
        </p:nvSpPr>
        <p:spPr>
          <a:xfrm>
            <a:off x="761635" y="2678320"/>
            <a:ext cx="745845" cy="400110"/>
          </a:xfrm>
          <a:prstGeom prst="rect">
            <a:avLst/>
          </a:prstGeom>
          <a:noFill/>
        </p:spPr>
        <p:txBody>
          <a:bodyPr wrap="none" rtlCol="0">
            <a:spAutoFit/>
          </a:bodyPr>
          <a:lstStyle/>
          <a:p>
            <a:r>
              <a:rPr kumimoji="1" lang="en-US" altLang="zh-CN" sz="2000" dirty="0"/>
              <a:t>Time</a:t>
            </a:r>
            <a:endParaRPr kumimoji="1" lang="zh-CN" altLang="en-US" sz="2000" dirty="0"/>
          </a:p>
        </p:txBody>
      </p:sp>
      <p:sp>
        <p:nvSpPr>
          <p:cNvPr id="7" name="文本框 6"/>
          <p:cNvSpPr txBox="1"/>
          <p:nvPr/>
        </p:nvSpPr>
        <p:spPr>
          <a:xfrm>
            <a:off x="780872" y="4087833"/>
            <a:ext cx="726481" cy="400110"/>
          </a:xfrm>
          <a:prstGeom prst="rect">
            <a:avLst/>
          </a:prstGeom>
          <a:noFill/>
        </p:spPr>
        <p:txBody>
          <a:bodyPr wrap="none" rtlCol="0">
            <a:spAutoFit/>
          </a:bodyPr>
          <a:lstStyle/>
          <a:p>
            <a:r>
              <a:rPr kumimoji="1" lang="en-US" altLang="zh-CN" sz="2000" dirty="0"/>
              <a:t>User</a:t>
            </a:r>
            <a:endParaRPr kumimoji="1" lang="zh-CN" altLang="en-US" sz="2000" dirty="0"/>
          </a:p>
        </p:txBody>
      </p:sp>
      <p:sp>
        <p:nvSpPr>
          <p:cNvPr id="8" name="文本框 7"/>
          <p:cNvSpPr txBox="1"/>
          <p:nvPr/>
        </p:nvSpPr>
        <p:spPr>
          <a:xfrm>
            <a:off x="562006" y="5414346"/>
            <a:ext cx="1154483" cy="400110"/>
          </a:xfrm>
          <a:prstGeom prst="rect">
            <a:avLst/>
          </a:prstGeom>
          <a:noFill/>
        </p:spPr>
        <p:txBody>
          <a:bodyPr wrap="none" rtlCol="0">
            <a:spAutoFit/>
          </a:bodyPr>
          <a:lstStyle/>
          <a:p>
            <a:r>
              <a:rPr kumimoji="1" lang="en-US" altLang="zh-CN" sz="2000"/>
              <a:t>Location</a:t>
            </a:r>
            <a:endParaRPr kumimoji="1" lang="zh-CN" altLang="en-US" sz="2000" dirty="0"/>
          </a:p>
        </p:txBody>
      </p:sp>
    </p:spTree>
    <p:extLst>
      <p:ext uri="{BB962C8B-B14F-4D97-AF65-F5344CB8AC3E}">
        <p14:creationId xmlns:p14="http://schemas.microsoft.com/office/powerpoint/2010/main" val="3727044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581400" y="2514600"/>
            <a:ext cx="7010400" cy="2679180"/>
          </a:xfrm>
          <a:prstGeom prst="rect">
            <a:avLst/>
          </a:prstGeom>
        </p:spPr>
      </p:pic>
      <p:sp>
        <p:nvSpPr>
          <p:cNvPr id="2" name="标题 1"/>
          <p:cNvSpPr>
            <a:spLocks noGrp="1"/>
          </p:cNvSpPr>
          <p:nvPr>
            <p:ph type="title"/>
          </p:nvPr>
        </p:nvSpPr>
        <p:spPr/>
        <p:txBody>
          <a:bodyPr/>
          <a:lstStyle/>
          <a:p>
            <a:r>
              <a:rPr kumimoji="1" lang="en-US" altLang="zh-CN" dirty="0" smtClean="0"/>
              <a:t>Story</a:t>
            </a:r>
            <a:r>
              <a:rPr kumimoji="1" lang="zh-CN" altLang="en-US" dirty="0" smtClean="0"/>
              <a:t> </a:t>
            </a:r>
            <a:r>
              <a:rPr kumimoji="1" lang="en-US" altLang="zh-CN" dirty="0" smtClean="0"/>
              <a:t>Synthesis</a:t>
            </a:r>
            <a:endParaRPr kumimoji="1" lang="zh-CN" altLang="en-US" dirty="0"/>
          </a:p>
        </p:txBody>
      </p:sp>
      <p:sp>
        <p:nvSpPr>
          <p:cNvPr id="3" name="内容占位符 2"/>
          <p:cNvSpPr>
            <a:spLocks noGrp="1"/>
          </p:cNvSpPr>
          <p:nvPr>
            <p:ph idx="1"/>
          </p:nvPr>
        </p:nvSpPr>
        <p:spPr/>
        <p:txBody>
          <a:bodyPr/>
          <a:lstStyle/>
          <a:p>
            <a:r>
              <a:rPr kumimoji="1" lang="en-US" altLang="zh-CN" dirty="0" smtClean="0"/>
              <a:t>Provide</a:t>
            </a:r>
            <a:r>
              <a:rPr kumimoji="1" lang="zh-CN" altLang="en-US" dirty="0" smtClean="0"/>
              <a:t> </a:t>
            </a:r>
            <a:r>
              <a:rPr kumimoji="1" lang="en-US" altLang="zh-CN" dirty="0" smtClean="0"/>
              <a:t>multi-faceted</a:t>
            </a:r>
            <a:r>
              <a:rPr kumimoji="1" lang="zh-CN" altLang="en-US" dirty="0" smtClean="0"/>
              <a:t> </a:t>
            </a:r>
            <a:r>
              <a:rPr kumimoji="1" lang="en-US" altLang="zh-CN" dirty="0" smtClean="0"/>
              <a:t>information</a:t>
            </a:r>
            <a:r>
              <a:rPr kumimoji="1" lang="zh-CN" altLang="en-US" dirty="0" smtClean="0"/>
              <a:t> </a:t>
            </a:r>
            <a:r>
              <a:rPr kumimoji="1" lang="en-US" altLang="zh-CN" dirty="0" smtClean="0"/>
              <a:t>layout,</a:t>
            </a:r>
            <a:r>
              <a:rPr kumimoji="1" lang="zh-CN" altLang="en-US" dirty="0" smtClean="0"/>
              <a:t> </a:t>
            </a:r>
            <a:r>
              <a:rPr kumimoji="1" lang="en-US" altLang="zh-CN" dirty="0" smtClean="0"/>
              <a:t>to</a:t>
            </a:r>
            <a:r>
              <a:rPr kumimoji="1" lang="zh-CN" altLang="en-US" dirty="0" smtClean="0"/>
              <a:t> </a:t>
            </a:r>
            <a:r>
              <a:rPr kumimoji="1" lang="en-US" altLang="zh-CN" dirty="0" smtClean="0"/>
              <a:t>enable</a:t>
            </a:r>
            <a:r>
              <a:rPr kumimoji="1" lang="zh-CN" altLang="en-US" dirty="0" smtClean="0"/>
              <a:t> </a:t>
            </a:r>
            <a:r>
              <a:rPr kumimoji="1" lang="en-US" altLang="zh-CN" dirty="0" smtClean="0"/>
              <a:t>analysts</a:t>
            </a:r>
            <a:r>
              <a:rPr kumimoji="1" lang="zh-CN" altLang="en-US" dirty="0" smtClean="0"/>
              <a:t> </a:t>
            </a:r>
            <a:r>
              <a:rPr kumimoji="1" lang="en-US" altLang="zh-CN" dirty="0" smtClean="0"/>
              <a:t>to</a:t>
            </a:r>
            <a:r>
              <a:rPr kumimoji="1" lang="zh-CN" altLang="en-US" dirty="0" smtClean="0"/>
              <a:t> </a:t>
            </a:r>
            <a:r>
              <a:rPr kumimoji="1" lang="en-US" altLang="zh-CN" dirty="0" smtClean="0"/>
              <a:t>tell</a:t>
            </a:r>
            <a:r>
              <a:rPr kumimoji="1" lang="zh-CN" altLang="en-US" dirty="0" smtClean="0"/>
              <a:t> </a:t>
            </a:r>
            <a:r>
              <a:rPr kumimoji="1" lang="en-US" altLang="zh-CN" dirty="0" smtClean="0"/>
              <a:t>stories</a:t>
            </a:r>
            <a:r>
              <a:rPr kumimoji="1" lang="zh-CN" altLang="en-US" dirty="0" smtClean="0"/>
              <a:t> </a:t>
            </a:r>
            <a:r>
              <a:rPr kumimoji="1" lang="en-US" altLang="zh-CN" dirty="0" smtClean="0"/>
              <a:t>from</a:t>
            </a:r>
            <a:r>
              <a:rPr kumimoji="1" lang="zh-CN" altLang="en-US" dirty="0" smtClean="0"/>
              <a:t> </a:t>
            </a:r>
            <a:r>
              <a:rPr kumimoji="1" lang="en-US" altLang="zh-CN" dirty="0" smtClean="0"/>
              <a:t>multiple</a:t>
            </a:r>
            <a:r>
              <a:rPr kumimoji="1" lang="zh-CN" altLang="en-US" dirty="0" smtClean="0"/>
              <a:t> </a:t>
            </a:r>
            <a:r>
              <a:rPr kumimoji="1" lang="en-US" altLang="zh-CN" dirty="0" smtClean="0"/>
              <a:t>perspectives with the</a:t>
            </a:r>
            <a:r>
              <a:rPr kumimoji="1" lang="zh-CN" altLang="en-US" dirty="0" smtClean="0"/>
              <a:t> </a:t>
            </a:r>
            <a:r>
              <a:rPr kumimoji="1" lang="en-US" altLang="zh-CN" dirty="0" smtClean="0"/>
              <a:t>flexibility</a:t>
            </a:r>
            <a:r>
              <a:rPr kumimoji="1" lang="zh-CN" altLang="en-US" dirty="0" smtClean="0"/>
              <a:t> </a:t>
            </a:r>
            <a:r>
              <a:rPr kumimoji="1" lang="en-US" altLang="zh-CN" dirty="0" smtClean="0"/>
              <a:t>to</a:t>
            </a:r>
            <a:r>
              <a:rPr kumimoji="1" lang="zh-CN" altLang="en-US" dirty="0" smtClean="0"/>
              <a:t> </a:t>
            </a:r>
            <a:r>
              <a:rPr kumimoji="1" lang="en-US" altLang="zh-CN" dirty="0" smtClean="0"/>
              <a:t>express</a:t>
            </a:r>
            <a:r>
              <a:rPr kumimoji="1" lang="zh-CN" altLang="en-US" dirty="0" smtClean="0"/>
              <a:t> </a:t>
            </a:r>
            <a:r>
              <a:rPr kumimoji="1" lang="en-US" altLang="zh-CN" dirty="0" smtClean="0"/>
              <a:t>the</a:t>
            </a:r>
            <a:r>
              <a:rPr kumimoji="1" lang="zh-CN" altLang="en-US" dirty="0" smtClean="0"/>
              <a:t> </a:t>
            </a:r>
            <a:r>
              <a:rPr kumimoji="1" lang="en-US" altLang="zh-CN" dirty="0" smtClean="0"/>
              <a:t>ideas</a:t>
            </a:r>
            <a:endParaRPr kumimoji="1" lang="zh-CN" altLang="en-US" dirty="0"/>
          </a:p>
        </p:txBody>
      </p:sp>
      <p:pic>
        <p:nvPicPr>
          <p:cNvPr id="5" name="Picture 4"/>
          <p:cNvPicPr>
            <a:picLocks noChangeAspect="1"/>
          </p:cNvPicPr>
          <p:nvPr/>
        </p:nvPicPr>
        <p:blipFill>
          <a:blip r:embed="rId3"/>
          <a:stretch>
            <a:fillRect/>
          </a:stretch>
        </p:blipFill>
        <p:spPr>
          <a:xfrm>
            <a:off x="2133600" y="5334000"/>
            <a:ext cx="9588273" cy="2590800"/>
          </a:xfrm>
          <a:prstGeom prst="rect">
            <a:avLst/>
          </a:prstGeom>
        </p:spPr>
      </p:pic>
    </p:spTree>
    <p:extLst>
      <p:ext uri="{BB962C8B-B14F-4D97-AF65-F5344CB8AC3E}">
        <p14:creationId xmlns:p14="http://schemas.microsoft.com/office/powerpoint/2010/main" val="1986846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Story</a:t>
            </a:r>
            <a:r>
              <a:rPr kumimoji="1" lang="zh-CN" altLang="en-US" dirty="0" smtClean="0"/>
              <a:t> </a:t>
            </a:r>
            <a:r>
              <a:rPr kumimoji="1" lang="en-US" altLang="zh-CN" dirty="0" smtClean="0"/>
              <a:t>Synthesis</a:t>
            </a:r>
            <a:r>
              <a:rPr kumimoji="1" lang="zh-CN" altLang="en-US" dirty="0" smtClean="0"/>
              <a:t> </a:t>
            </a:r>
            <a:r>
              <a:rPr kumimoji="1" lang="en-US" altLang="zh-CN" dirty="0" smtClean="0"/>
              <a:t>(1)–</a:t>
            </a:r>
            <a:r>
              <a:rPr kumimoji="1" lang="zh-CN" altLang="en-US" dirty="0" smtClean="0"/>
              <a:t> </a:t>
            </a:r>
            <a:r>
              <a:rPr kumimoji="1" lang="en-US" altLang="zh-CN" dirty="0" smtClean="0"/>
              <a:t>Aggregation</a:t>
            </a:r>
            <a:r>
              <a:rPr kumimoji="1" lang="zh-CN" altLang="en-US" dirty="0" smtClean="0"/>
              <a:t> </a:t>
            </a:r>
            <a:r>
              <a:rPr kumimoji="1" lang="en-US" altLang="zh-CN" dirty="0" smtClean="0"/>
              <a:t>and</a:t>
            </a:r>
            <a:r>
              <a:rPr kumimoji="1" lang="zh-CN" altLang="en-US" dirty="0" smtClean="0"/>
              <a:t> </a:t>
            </a:r>
            <a:r>
              <a:rPr kumimoji="1" lang="en-US" altLang="zh-CN" dirty="0" smtClean="0"/>
              <a:t>facet-based</a:t>
            </a:r>
            <a:r>
              <a:rPr kumimoji="1" lang="zh-CN" altLang="en-US" dirty="0" smtClean="0"/>
              <a:t> </a:t>
            </a:r>
            <a:r>
              <a:rPr kumimoji="1" lang="en-US" altLang="zh-CN" dirty="0" smtClean="0"/>
              <a:t>layout</a:t>
            </a:r>
            <a:endParaRPr kumimoji="1" lang="zh-CN"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5494" y="2028826"/>
            <a:ext cx="11417868" cy="5706098"/>
          </a:xfrm>
        </p:spPr>
      </p:pic>
      <p:sp>
        <p:nvSpPr>
          <p:cNvPr id="5" name="矩形 4"/>
          <p:cNvSpPr/>
          <p:nvPr/>
        </p:nvSpPr>
        <p:spPr>
          <a:xfrm>
            <a:off x="4399006" y="7734924"/>
            <a:ext cx="7315200" cy="400110"/>
          </a:xfrm>
          <a:prstGeom prst="rect">
            <a:avLst/>
          </a:prstGeom>
        </p:spPr>
        <p:txBody>
          <a:bodyPr>
            <a:spAutoFit/>
          </a:bodyPr>
          <a:lstStyle/>
          <a:p>
            <a:r>
              <a:rPr kumimoji="1" lang="en-US" altLang="zh-CN" sz="2000" dirty="0"/>
              <a:t>Generating</a:t>
            </a:r>
            <a:r>
              <a:rPr kumimoji="1" lang="zh-CN" altLang="en-US" sz="2000" dirty="0"/>
              <a:t> </a:t>
            </a:r>
            <a:r>
              <a:rPr kumimoji="1" lang="en-US" altLang="zh-CN" sz="2000" dirty="0"/>
              <a:t>story</a:t>
            </a:r>
            <a:r>
              <a:rPr kumimoji="1" lang="zh-CN" altLang="en-US" sz="2000" dirty="0"/>
              <a:t> </a:t>
            </a:r>
            <a:r>
              <a:rPr kumimoji="1" lang="en-US" altLang="zh-CN" sz="2000" dirty="0"/>
              <a:t>overview</a:t>
            </a:r>
            <a:r>
              <a:rPr kumimoji="1" lang="zh-CN" altLang="en-US" sz="2000" dirty="0"/>
              <a:t> </a:t>
            </a:r>
            <a:r>
              <a:rPr kumimoji="1" lang="en-US" altLang="zh-CN" sz="2000" dirty="0"/>
              <a:t>from</a:t>
            </a:r>
            <a:r>
              <a:rPr kumimoji="1" lang="zh-CN" altLang="en-US" sz="2000" dirty="0"/>
              <a:t> </a:t>
            </a:r>
            <a:r>
              <a:rPr kumimoji="1" lang="en-US" altLang="zh-CN" sz="2000" dirty="0"/>
              <a:t>multiple</a:t>
            </a:r>
            <a:r>
              <a:rPr kumimoji="1" lang="zh-CN" altLang="en-US" sz="2000" dirty="0"/>
              <a:t> </a:t>
            </a:r>
            <a:r>
              <a:rPr kumimoji="1" lang="en-US" altLang="zh-CN" sz="2000" dirty="0"/>
              <a:t>perspectives</a:t>
            </a:r>
            <a:endParaRPr kumimoji="1" lang="zh-CN" altLang="en-US" sz="2000" dirty="0"/>
          </a:p>
        </p:txBody>
      </p:sp>
    </p:spTree>
    <p:extLst>
      <p:ext uri="{BB962C8B-B14F-4D97-AF65-F5344CB8AC3E}">
        <p14:creationId xmlns:p14="http://schemas.microsoft.com/office/powerpoint/2010/main" val="2831566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5840" y="438150"/>
            <a:ext cx="5886122" cy="1590676"/>
          </a:xfrm>
        </p:spPr>
        <p:txBody>
          <a:bodyPr/>
          <a:lstStyle/>
          <a:p>
            <a:r>
              <a:rPr kumimoji="1" lang="en-US" altLang="zh-CN" dirty="0" smtClean="0"/>
              <a:t>Story</a:t>
            </a:r>
            <a:r>
              <a:rPr kumimoji="1" lang="zh-CN" altLang="en-US" dirty="0" smtClean="0"/>
              <a:t> </a:t>
            </a:r>
            <a:r>
              <a:rPr kumimoji="1" lang="en-US" altLang="zh-CN" dirty="0" smtClean="0"/>
              <a:t>Synthesis</a:t>
            </a:r>
            <a:r>
              <a:rPr kumimoji="1" lang="zh-CN" altLang="en-US" dirty="0" smtClean="0"/>
              <a:t> </a:t>
            </a:r>
            <a:r>
              <a:rPr kumimoji="1" lang="en-US" altLang="zh-CN" dirty="0" smtClean="0"/>
              <a:t>(2) –</a:t>
            </a:r>
            <a:r>
              <a:rPr kumimoji="1" lang="zh-CN" altLang="en-US" dirty="0" smtClean="0"/>
              <a:t> </a:t>
            </a:r>
            <a:r>
              <a:rPr kumimoji="1" lang="en-US" altLang="zh-CN" dirty="0" smtClean="0"/>
              <a:t>Detail</a:t>
            </a:r>
            <a:r>
              <a:rPr kumimoji="1" lang="zh-CN" altLang="en-US" dirty="0" smtClean="0"/>
              <a:t> </a:t>
            </a:r>
            <a:r>
              <a:rPr kumimoji="1" lang="en-US" altLang="zh-CN" dirty="0" smtClean="0"/>
              <a:t>on</a:t>
            </a:r>
            <a:r>
              <a:rPr kumimoji="1" lang="zh-CN" altLang="en-US" dirty="0" smtClean="0"/>
              <a:t> </a:t>
            </a:r>
            <a:r>
              <a:rPr kumimoji="1" lang="en-US" altLang="zh-CN" dirty="0" smtClean="0"/>
              <a:t>Demand</a:t>
            </a:r>
            <a:endParaRPr kumimoji="1" lang="zh-CN" altLang="en-US" dirty="0"/>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1962" y="0"/>
            <a:ext cx="7738438" cy="8216801"/>
          </a:xfrm>
        </p:spPr>
      </p:pic>
      <p:sp>
        <p:nvSpPr>
          <p:cNvPr id="8" name="内容占位符 2"/>
          <p:cNvSpPr txBox="1">
            <a:spLocks/>
          </p:cNvSpPr>
          <p:nvPr/>
        </p:nvSpPr>
        <p:spPr>
          <a:xfrm>
            <a:off x="1005840" y="2190750"/>
            <a:ext cx="5548183" cy="5221606"/>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kumimoji="1" lang="en-US" altLang="zh-CN" sz="3360" dirty="0"/>
              <a:t>Explicit visual representation of all relationships would greatly increase the display complexity.</a:t>
            </a:r>
            <a:endParaRPr kumimoji="1" lang="zh-CN" altLang="en-US" sz="3360" dirty="0"/>
          </a:p>
          <a:p>
            <a:endParaRPr kumimoji="1" lang="zh-CN" altLang="en-US" sz="3360" dirty="0"/>
          </a:p>
          <a:p>
            <a:r>
              <a:rPr kumimoji="1" lang="en-US" altLang="zh-CN" sz="3360" dirty="0"/>
              <a:t>Show</a:t>
            </a:r>
            <a:r>
              <a:rPr kumimoji="1" lang="zh-CN" altLang="en-US" sz="3360" dirty="0"/>
              <a:t> </a:t>
            </a:r>
            <a:r>
              <a:rPr kumimoji="1" lang="en-US" altLang="zh-CN" sz="3360" dirty="0"/>
              <a:t>the</a:t>
            </a:r>
            <a:r>
              <a:rPr kumimoji="1" lang="zh-CN" altLang="en-US" sz="3360" dirty="0"/>
              <a:t> </a:t>
            </a:r>
            <a:r>
              <a:rPr kumimoji="1" lang="en-US" altLang="zh-CN" sz="3360" dirty="0"/>
              <a:t>core</a:t>
            </a:r>
            <a:r>
              <a:rPr kumimoji="1" lang="zh-CN" altLang="en-US" sz="3360" dirty="0"/>
              <a:t> </a:t>
            </a:r>
            <a:r>
              <a:rPr kumimoji="1" lang="en-US" altLang="zh-CN" sz="3360" dirty="0"/>
              <a:t>idea</a:t>
            </a:r>
            <a:r>
              <a:rPr kumimoji="1" lang="zh-CN" altLang="en-US" sz="3360" dirty="0"/>
              <a:t> </a:t>
            </a:r>
            <a:r>
              <a:rPr kumimoji="1" lang="en-US" altLang="zh-CN" sz="3360" dirty="0"/>
              <a:t>and</a:t>
            </a:r>
            <a:r>
              <a:rPr kumimoji="1" lang="zh-CN" altLang="en-US" sz="3360" dirty="0"/>
              <a:t> </a:t>
            </a:r>
            <a:r>
              <a:rPr kumimoji="1" lang="en-US" altLang="zh-CN" sz="3360" dirty="0"/>
              <a:t>reduce</a:t>
            </a:r>
            <a:r>
              <a:rPr kumimoji="1" lang="zh-CN" altLang="en-US" sz="3360" dirty="0"/>
              <a:t> </a:t>
            </a:r>
            <a:r>
              <a:rPr kumimoji="1" lang="en-US" altLang="zh-CN" sz="3360" dirty="0"/>
              <a:t>the</a:t>
            </a:r>
            <a:r>
              <a:rPr kumimoji="1" lang="zh-CN" altLang="en-US" sz="3360" dirty="0"/>
              <a:t> </a:t>
            </a:r>
            <a:r>
              <a:rPr kumimoji="1" lang="en-US" altLang="zh-CN" sz="3360" dirty="0"/>
              <a:t>complexity</a:t>
            </a:r>
            <a:endParaRPr kumimoji="1" lang="zh-CN" altLang="en-US" sz="3360" dirty="0"/>
          </a:p>
        </p:txBody>
      </p:sp>
    </p:spTree>
    <p:extLst>
      <p:ext uri="{BB962C8B-B14F-4D97-AF65-F5344CB8AC3E}">
        <p14:creationId xmlns:p14="http://schemas.microsoft.com/office/powerpoint/2010/main" val="2620065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Problem</a:t>
            </a:r>
            <a:r>
              <a:rPr kumimoji="1" lang="zh-CN" altLang="en-US" dirty="0" smtClean="0"/>
              <a:t> </a:t>
            </a:r>
            <a:r>
              <a:rPr kumimoji="1" lang="en-US" altLang="zh-CN" dirty="0" smtClean="0"/>
              <a:t>Statement</a:t>
            </a:r>
            <a:endParaRPr kumimoji="1" lang="zh-CN" altLang="en-US" dirty="0"/>
          </a:p>
        </p:txBody>
      </p:sp>
      <p:sp>
        <p:nvSpPr>
          <p:cNvPr id="3" name="内容占位符 2"/>
          <p:cNvSpPr>
            <a:spLocks noGrp="1"/>
          </p:cNvSpPr>
          <p:nvPr>
            <p:ph idx="1"/>
          </p:nvPr>
        </p:nvSpPr>
        <p:spPr>
          <a:xfrm>
            <a:off x="1005841" y="2190749"/>
            <a:ext cx="5254052" cy="6038850"/>
          </a:xfrm>
        </p:spPr>
        <p:txBody>
          <a:bodyPr>
            <a:normAutofit fontScale="85000" lnSpcReduction="20000"/>
          </a:bodyPr>
          <a:lstStyle/>
          <a:p>
            <a:r>
              <a:rPr kumimoji="1" lang="en-US" altLang="zh-CN" dirty="0" smtClean="0"/>
              <a:t>“Fancy visuals, cool interactions, but what does this mean? and how can I see these findings together? What is the whole picture?”</a:t>
            </a:r>
            <a:endParaRPr kumimoji="1" lang="zh-CN" altLang="en-US" dirty="0" smtClean="0"/>
          </a:p>
          <a:p>
            <a:endParaRPr kumimoji="1" lang="zh-CN" altLang="en-US" dirty="0" smtClean="0"/>
          </a:p>
          <a:p>
            <a:r>
              <a:rPr kumimoji="1" lang="en-US" altLang="zh-CN" dirty="0" smtClean="0"/>
              <a:t>Gap</a:t>
            </a:r>
            <a:endParaRPr kumimoji="1" lang="zh-CN" altLang="en-US" dirty="0" smtClean="0"/>
          </a:p>
          <a:p>
            <a:pPr lvl="1"/>
            <a:r>
              <a:rPr kumimoji="1" lang="en-US" altLang="zh-CN" dirty="0" smtClean="0"/>
              <a:t>Visual</a:t>
            </a:r>
            <a:r>
              <a:rPr kumimoji="1" lang="zh-CN" altLang="en-US" dirty="0" smtClean="0"/>
              <a:t> </a:t>
            </a:r>
            <a:r>
              <a:rPr kumimoji="1" lang="en-US" altLang="zh-CN" dirty="0" smtClean="0"/>
              <a:t>analytics</a:t>
            </a:r>
            <a:r>
              <a:rPr kumimoji="1" lang="zh-CN" altLang="en-US" dirty="0" smtClean="0"/>
              <a:t> </a:t>
            </a:r>
            <a:r>
              <a:rPr kumimoji="1" lang="en-US" altLang="zh-CN" dirty="0" smtClean="0"/>
              <a:t>(Supporting</a:t>
            </a:r>
            <a:r>
              <a:rPr kumimoji="1" lang="zh-CN" altLang="en-US" dirty="0" smtClean="0"/>
              <a:t> </a:t>
            </a:r>
            <a:r>
              <a:rPr kumimoji="1" lang="en-US" altLang="zh-CN" dirty="0" smtClean="0"/>
              <a:t>analysis)</a:t>
            </a:r>
            <a:r>
              <a:rPr kumimoji="1" lang="zh-CN" altLang="en-US" dirty="0" smtClean="0"/>
              <a:t> </a:t>
            </a:r>
            <a:r>
              <a:rPr kumimoji="1" lang="en-US" altLang="zh-CN" dirty="0" smtClean="0"/>
              <a:t>-&gt;</a:t>
            </a:r>
            <a:r>
              <a:rPr kumimoji="1" lang="zh-CN" altLang="en-US" dirty="0" smtClean="0"/>
              <a:t> </a:t>
            </a:r>
            <a:r>
              <a:rPr kumimoji="1" lang="en-US" altLang="zh-CN" dirty="0" smtClean="0"/>
              <a:t>Analysts</a:t>
            </a:r>
            <a:r>
              <a:rPr kumimoji="1" lang="zh-CN" altLang="en-US" dirty="0" smtClean="0"/>
              <a:t> </a:t>
            </a:r>
            <a:r>
              <a:rPr kumimoji="1" lang="en-US" altLang="zh-CN" dirty="0" smtClean="0"/>
              <a:t>-&gt;</a:t>
            </a:r>
            <a:r>
              <a:rPr kumimoji="1" lang="zh-CN" altLang="en-US" dirty="0" smtClean="0"/>
              <a:t> </a:t>
            </a:r>
            <a:r>
              <a:rPr kumimoji="1" lang="en-US" altLang="zh-CN" dirty="0" smtClean="0"/>
              <a:t>multifaceted</a:t>
            </a:r>
            <a:r>
              <a:rPr kumimoji="1" lang="zh-CN" altLang="en-US" dirty="0" smtClean="0"/>
              <a:t> </a:t>
            </a:r>
            <a:r>
              <a:rPr kumimoji="1" lang="en-US" altLang="zh-CN" dirty="0" smtClean="0"/>
              <a:t>analysis</a:t>
            </a:r>
            <a:r>
              <a:rPr kumimoji="1" lang="zh-CN" altLang="en-US" dirty="0" smtClean="0"/>
              <a:t> </a:t>
            </a:r>
            <a:r>
              <a:rPr kumimoji="1" lang="en-US" altLang="zh-CN" dirty="0" smtClean="0"/>
              <a:t>results</a:t>
            </a:r>
            <a:endParaRPr kumimoji="1" lang="zh-CN" altLang="en-US" dirty="0" smtClean="0"/>
          </a:p>
          <a:p>
            <a:pPr lvl="1"/>
            <a:r>
              <a:rPr kumimoji="1" lang="en-US" altLang="zh-CN" dirty="0" smtClean="0"/>
              <a:t>General</a:t>
            </a:r>
            <a:r>
              <a:rPr kumimoji="1" lang="zh-CN" altLang="en-US" dirty="0" smtClean="0"/>
              <a:t> </a:t>
            </a:r>
            <a:r>
              <a:rPr kumimoji="1" lang="en-US" altLang="zh-CN" dirty="0" smtClean="0"/>
              <a:t>audience</a:t>
            </a:r>
            <a:r>
              <a:rPr kumimoji="1" lang="zh-CN" altLang="en-US" dirty="0" smtClean="0"/>
              <a:t> </a:t>
            </a:r>
            <a:r>
              <a:rPr kumimoji="1" lang="en-US" altLang="zh-CN" dirty="0" smtClean="0"/>
              <a:t>-&gt;</a:t>
            </a:r>
            <a:r>
              <a:rPr kumimoji="1" lang="zh-CN" altLang="en-US" dirty="0" smtClean="0"/>
              <a:t> </a:t>
            </a:r>
            <a:r>
              <a:rPr kumimoji="1" lang="en-US" altLang="zh-CN" dirty="0" smtClean="0"/>
              <a:t>Requires</a:t>
            </a:r>
            <a:r>
              <a:rPr kumimoji="1" lang="zh-CN" altLang="en-US" dirty="0" smtClean="0"/>
              <a:t> </a:t>
            </a:r>
            <a:r>
              <a:rPr kumimoji="1" lang="en-US" altLang="zh-CN" dirty="0" smtClean="0"/>
              <a:t>understanding</a:t>
            </a:r>
            <a:r>
              <a:rPr kumimoji="1" lang="zh-CN" altLang="en-US" dirty="0" smtClean="0"/>
              <a:t> </a:t>
            </a:r>
            <a:r>
              <a:rPr kumimoji="1" lang="en-US" altLang="zh-CN" dirty="0" smtClean="0"/>
              <a:t>in</a:t>
            </a:r>
            <a:r>
              <a:rPr kumimoji="1" lang="zh-CN" altLang="en-US" dirty="0" smtClean="0"/>
              <a:t> </a:t>
            </a:r>
            <a:r>
              <a:rPr kumimoji="1" lang="en-US" altLang="zh-CN" dirty="0" smtClean="0"/>
              <a:t>an</a:t>
            </a:r>
            <a:r>
              <a:rPr kumimoji="1" lang="zh-CN" altLang="en-US" dirty="0" smtClean="0"/>
              <a:t> </a:t>
            </a:r>
            <a:r>
              <a:rPr kumimoji="1" lang="en-US" altLang="zh-CN" dirty="0" smtClean="0"/>
              <a:t>accessible</a:t>
            </a:r>
            <a:r>
              <a:rPr kumimoji="1" lang="zh-CN" altLang="en-US" dirty="0" smtClean="0"/>
              <a:t> </a:t>
            </a:r>
            <a:r>
              <a:rPr kumimoji="1" lang="en-US" altLang="zh-CN" dirty="0" smtClean="0"/>
              <a:t>way</a:t>
            </a:r>
            <a:endParaRPr kumimoji="1" lang="zh-CN" altLang="en-US" dirty="0" smtClean="0"/>
          </a:p>
          <a:p>
            <a:r>
              <a:rPr kumimoji="1" lang="en-US" altLang="zh-CN" dirty="0" smtClean="0"/>
              <a:t>Goal</a:t>
            </a:r>
            <a:endParaRPr kumimoji="1" lang="zh-CN" altLang="en-US" dirty="0" smtClean="0"/>
          </a:p>
          <a:p>
            <a:pPr lvl="1"/>
            <a:r>
              <a:rPr kumimoji="1" lang="en-US" altLang="zh-CN" dirty="0"/>
              <a:t>H</a:t>
            </a:r>
            <a:r>
              <a:rPr kumimoji="1" lang="en-US" altLang="zh-CN" dirty="0" smtClean="0"/>
              <a:t>ow to proceed from analysis to result communication,</a:t>
            </a:r>
            <a:r>
              <a:rPr kumimoji="1" lang="zh-CN" altLang="en-US" dirty="0" smtClean="0"/>
              <a:t> </a:t>
            </a:r>
            <a:r>
              <a:rPr kumimoji="1" lang="en-US" altLang="zh-CN" dirty="0" smtClean="0"/>
              <a:t>enabling</a:t>
            </a:r>
            <a:r>
              <a:rPr kumimoji="1" lang="zh-CN" altLang="en-US" dirty="0" smtClean="0"/>
              <a:t> </a:t>
            </a:r>
            <a:r>
              <a:rPr kumimoji="1" lang="en-US" altLang="zh-CN" dirty="0" smtClean="0"/>
              <a:t>analysts</a:t>
            </a:r>
            <a:r>
              <a:rPr kumimoji="1" lang="zh-CN" altLang="en-US" dirty="0" smtClean="0"/>
              <a:t> </a:t>
            </a:r>
            <a:r>
              <a:rPr kumimoji="1" lang="en-US" altLang="zh-CN" dirty="0" smtClean="0"/>
              <a:t>to</a:t>
            </a:r>
            <a:r>
              <a:rPr kumimoji="1" lang="zh-CN" altLang="en-US" dirty="0" smtClean="0"/>
              <a:t> </a:t>
            </a:r>
            <a:r>
              <a:rPr kumimoji="1" lang="en-US" altLang="zh-CN" b="1" dirty="0" smtClean="0"/>
              <a:t>tell</a:t>
            </a:r>
            <a:r>
              <a:rPr kumimoji="1" lang="zh-CN" altLang="en-US" b="1" dirty="0" smtClean="0"/>
              <a:t> </a:t>
            </a:r>
            <a:r>
              <a:rPr kumimoji="1" lang="en-US" altLang="zh-CN" b="1" dirty="0" smtClean="0"/>
              <a:t>story</a:t>
            </a:r>
            <a:r>
              <a:rPr kumimoji="1" lang="zh-CN" altLang="en-US" b="1" dirty="0" smtClean="0"/>
              <a:t> </a:t>
            </a:r>
            <a:r>
              <a:rPr kumimoji="1" lang="en-US" altLang="zh-CN" dirty="0" smtClean="0"/>
              <a:t>of</a:t>
            </a:r>
            <a:r>
              <a:rPr kumimoji="1" lang="zh-CN" altLang="en-US" dirty="0" smtClean="0"/>
              <a:t> </a:t>
            </a:r>
            <a:r>
              <a:rPr kumimoji="1" lang="en-US" altLang="zh-CN" dirty="0" smtClean="0"/>
              <a:t>their</a:t>
            </a:r>
            <a:r>
              <a:rPr kumimoji="1" lang="zh-CN" altLang="en-US" dirty="0"/>
              <a:t> </a:t>
            </a:r>
            <a:r>
              <a:rPr kumimoji="1" lang="en-US" altLang="zh-CN" dirty="0" smtClean="0"/>
              <a:t>analysis</a:t>
            </a:r>
            <a:r>
              <a:rPr kumimoji="1" lang="zh-CN" altLang="en-US" dirty="0" smtClean="0"/>
              <a:t> </a:t>
            </a:r>
            <a:r>
              <a:rPr kumimoji="1" lang="en-US" altLang="zh-CN" dirty="0" smtClean="0"/>
              <a:t>findings</a:t>
            </a:r>
            <a:r>
              <a:rPr kumimoji="1" lang="zh-CN" altLang="en-US" dirty="0" smtClean="0"/>
              <a:t> </a:t>
            </a:r>
            <a:r>
              <a:rPr kumimoji="1" lang="en-US" altLang="zh-CN" dirty="0" smtClean="0"/>
              <a:t>and</a:t>
            </a:r>
            <a:r>
              <a:rPr kumimoji="1" lang="zh-CN" altLang="en-US" dirty="0" smtClean="0"/>
              <a:t> </a:t>
            </a:r>
            <a:r>
              <a:rPr kumimoji="1" lang="en-US" altLang="zh-CN" dirty="0" smtClean="0"/>
              <a:t>results</a:t>
            </a:r>
            <a:endParaRPr kumimoji="1" lang="zh-CN" altLang="en-US" dirty="0" smtClean="0"/>
          </a:p>
          <a:p>
            <a:pPr lvl="1"/>
            <a:endParaRPr kumimoji="1" lang="zh-CN" alt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763" y="2190750"/>
            <a:ext cx="7954529" cy="4414577"/>
          </a:xfrm>
          <a:prstGeom prst="rect">
            <a:avLst/>
          </a:prstGeom>
        </p:spPr>
      </p:pic>
    </p:spTree>
    <p:extLst>
      <p:ext uri="{BB962C8B-B14F-4D97-AF65-F5344CB8AC3E}">
        <p14:creationId xmlns:p14="http://schemas.microsoft.com/office/powerpoint/2010/main" val="2575176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30200"/>
            <a:ext cx="13411200" cy="1422400"/>
          </a:xfrm>
        </p:spPr>
        <p:txBody>
          <a:bodyPr/>
          <a:lstStyle/>
          <a:p>
            <a:r>
              <a:rPr kumimoji="1" lang="en-US" altLang="zh-CN" dirty="0" smtClean="0"/>
              <a:t>Story</a:t>
            </a:r>
            <a:r>
              <a:rPr kumimoji="1" lang="zh-CN" altLang="en-US" dirty="0" smtClean="0"/>
              <a:t> </a:t>
            </a:r>
            <a:r>
              <a:rPr kumimoji="1" lang="en-US" altLang="zh-CN" dirty="0" smtClean="0"/>
              <a:t>Synthesis (3)</a:t>
            </a:r>
            <a:r>
              <a:rPr kumimoji="1" lang="zh-CN" altLang="en-US" dirty="0" smtClean="0"/>
              <a:t> </a:t>
            </a:r>
            <a:r>
              <a:rPr kumimoji="1" lang="en-US" altLang="zh-CN" dirty="0" smtClean="0"/>
              <a:t>-</a:t>
            </a:r>
            <a:r>
              <a:rPr kumimoji="1" lang="zh-CN" altLang="en-US" dirty="0" smtClean="0"/>
              <a:t> </a:t>
            </a:r>
            <a:r>
              <a:rPr kumimoji="1" lang="en-US" altLang="zh-CN" dirty="0" smtClean="0"/>
              <a:t>Nested</a:t>
            </a:r>
            <a:r>
              <a:rPr kumimoji="1" lang="zh-CN" altLang="en-US" dirty="0" smtClean="0"/>
              <a:t> </a:t>
            </a:r>
            <a:r>
              <a:rPr kumimoji="1" lang="en-US" altLang="zh-CN" dirty="0" smtClean="0"/>
              <a:t>Layout</a:t>
            </a:r>
            <a:r>
              <a:rPr kumimoji="1" lang="zh-CN" altLang="en-US" dirty="0" smtClean="0"/>
              <a:t> </a:t>
            </a:r>
            <a:r>
              <a:rPr kumimoji="1" lang="en-US" altLang="zh-CN" dirty="0" smtClean="0"/>
              <a:t>and</a:t>
            </a:r>
            <a:r>
              <a:rPr kumimoji="1" lang="zh-CN" altLang="en-US" dirty="0" smtClean="0"/>
              <a:t> </a:t>
            </a:r>
            <a:r>
              <a:rPr kumimoji="1" lang="en-US" altLang="zh-CN" dirty="0" smtClean="0"/>
              <a:t>Comparison</a:t>
            </a:r>
            <a:endParaRPr kumimoji="1" lang="zh-CN" altLang="en-US" dirty="0"/>
          </a:p>
        </p:txBody>
      </p:sp>
      <p:sp>
        <p:nvSpPr>
          <p:cNvPr id="4" name="内容占位符 3"/>
          <p:cNvSpPr>
            <a:spLocks noGrp="1"/>
          </p:cNvSpPr>
          <p:nvPr>
            <p:ph idx="1"/>
          </p:nvPr>
        </p:nvSpPr>
        <p:spPr>
          <a:xfrm>
            <a:off x="255182" y="2380316"/>
            <a:ext cx="4448432" cy="5221606"/>
          </a:xfrm>
        </p:spPr>
        <p:txBody>
          <a:bodyPr/>
          <a:lstStyle/>
          <a:p>
            <a:r>
              <a:rPr kumimoji="1" lang="en-US" altLang="zh-CN" dirty="0" smtClean="0"/>
              <a:t>Provide</a:t>
            </a:r>
            <a:r>
              <a:rPr kumimoji="1" lang="zh-CN" altLang="en-US" dirty="0" smtClean="0"/>
              <a:t> </a:t>
            </a:r>
            <a:r>
              <a:rPr kumimoji="1" lang="en-US" altLang="zh-CN" dirty="0" smtClean="0"/>
              <a:t>flexibility</a:t>
            </a:r>
            <a:r>
              <a:rPr kumimoji="1" lang="zh-CN" altLang="en-US" dirty="0" smtClean="0"/>
              <a:t> </a:t>
            </a:r>
            <a:r>
              <a:rPr kumimoji="1" lang="en-US" altLang="zh-CN" dirty="0" smtClean="0"/>
              <a:t>for</a:t>
            </a:r>
            <a:r>
              <a:rPr kumimoji="1" lang="zh-CN" altLang="en-US" dirty="0" smtClean="0"/>
              <a:t> </a:t>
            </a:r>
            <a:r>
              <a:rPr kumimoji="1" lang="en-US" altLang="zh-CN" dirty="0" smtClean="0"/>
              <a:t>information</a:t>
            </a:r>
            <a:r>
              <a:rPr kumimoji="1" lang="zh-CN" altLang="en-US" dirty="0" smtClean="0"/>
              <a:t> </a:t>
            </a:r>
            <a:r>
              <a:rPr kumimoji="1" lang="en-US" altLang="zh-CN" dirty="0" smtClean="0"/>
              <a:t>arrangement</a:t>
            </a:r>
            <a:endParaRPr kumimoji="1" lang="zh-CN" altLang="en-US" dirty="0" smtClean="0"/>
          </a:p>
          <a:p>
            <a:r>
              <a:rPr kumimoji="1" lang="en-US" altLang="zh-CN" dirty="0" smtClean="0"/>
              <a:t>Conduct</a:t>
            </a:r>
            <a:r>
              <a:rPr kumimoji="1" lang="zh-CN" altLang="en-US" dirty="0" smtClean="0"/>
              <a:t> </a:t>
            </a:r>
            <a:r>
              <a:rPr kumimoji="1" lang="en-US" altLang="zh-CN" dirty="0" smtClean="0"/>
              <a:t>comparison</a:t>
            </a:r>
            <a:r>
              <a:rPr kumimoji="1" lang="zh-CN" altLang="en-US" dirty="0" smtClean="0"/>
              <a:t> </a:t>
            </a:r>
            <a:r>
              <a:rPr kumimoji="1" lang="en-US" altLang="zh-CN" dirty="0" smtClean="0"/>
              <a:t>and</a:t>
            </a:r>
            <a:r>
              <a:rPr kumimoji="1" lang="zh-CN" altLang="en-US" dirty="0" smtClean="0"/>
              <a:t> </a:t>
            </a:r>
            <a:r>
              <a:rPr kumimoji="1" lang="en-US" altLang="zh-CN" dirty="0" smtClean="0"/>
              <a:t>reveal</a:t>
            </a:r>
            <a:r>
              <a:rPr kumimoji="1" lang="zh-CN" altLang="en-US" dirty="0" smtClean="0"/>
              <a:t> </a:t>
            </a:r>
            <a:r>
              <a:rPr kumimoji="1" lang="en-US" altLang="zh-CN" dirty="0" smtClean="0"/>
              <a:t>details</a:t>
            </a:r>
            <a:endParaRPr kumimoji="1"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614" y="2190750"/>
            <a:ext cx="10181968" cy="5389464"/>
          </a:xfrm>
          <a:prstGeom prst="rect">
            <a:avLst/>
          </a:prstGeom>
        </p:spPr>
      </p:pic>
    </p:spTree>
    <p:extLst>
      <p:ext uri="{BB962C8B-B14F-4D97-AF65-F5344CB8AC3E}">
        <p14:creationId xmlns:p14="http://schemas.microsoft.com/office/powerpoint/2010/main" val="2534952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Illustrative</a:t>
            </a:r>
            <a:r>
              <a:rPr kumimoji="1" lang="zh-CN" altLang="en-US" dirty="0" smtClean="0"/>
              <a:t> </a:t>
            </a:r>
            <a:r>
              <a:rPr kumimoji="1" lang="en-US" altLang="zh-CN" dirty="0" smtClean="0"/>
              <a:t>Case</a:t>
            </a:r>
            <a:endParaRPr kumimoji="1" lang="zh-CN" altLang="en-US" dirty="0"/>
          </a:p>
        </p:txBody>
      </p:sp>
      <p:pic>
        <p:nvPicPr>
          <p:cNvPr id="5" name="vis18a-sub1168-i7">
            <a:hlinkClick r:id="" action="ppaction://media"/>
          </p:cNvPr>
          <p:cNvPicPr>
            <a:picLocks noGrp="1" noChangeAspect="1"/>
          </p:cNvPicPr>
          <p:nvPr>
            <p:ph idx="1"/>
            <a:videoFile r:link="rId1"/>
            <p:extLst>
              <p:ext uri="{DAA4B4D4-6D71-4841-9C94-3DE7FCFB9230}">
                <p14:media xmlns:p14="http://schemas.microsoft.com/office/powerpoint/2010/main" r:embed="rId2">
                  <p14:trim st="166298" end="4518.9222"/>
                </p14:media>
              </p:ext>
            </p:extLst>
          </p:nvPr>
        </p:nvPicPr>
        <p:blipFill>
          <a:blip r:embed="rId4"/>
          <a:stretch>
            <a:fillRect/>
          </a:stretch>
        </p:blipFill>
        <p:spPr>
          <a:xfrm>
            <a:off x="0" y="0"/>
            <a:ext cx="14630731" cy="8229600"/>
          </a:xfrm>
        </p:spPr>
      </p:pic>
      <p:sp>
        <p:nvSpPr>
          <p:cNvPr id="4" name="文本框 3"/>
          <p:cNvSpPr txBox="1"/>
          <p:nvPr/>
        </p:nvSpPr>
        <p:spPr>
          <a:xfrm>
            <a:off x="1888761" y="2716219"/>
            <a:ext cx="184731" cy="720197"/>
          </a:xfrm>
          <a:prstGeom prst="rect">
            <a:avLst/>
          </a:prstGeom>
          <a:noFill/>
        </p:spPr>
        <p:txBody>
          <a:bodyPr wrap="none" rtlCol="0">
            <a:spAutoFit/>
          </a:bodyPr>
          <a:lstStyle/>
          <a:p>
            <a:endParaRPr kumimoji="1" lang="zh-CN" altLang="en-US" sz="4080" dirty="0"/>
          </a:p>
        </p:txBody>
      </p:sp>
    </p:spTree>
    <p:extLst>
      <p:ext uri="{BB962C8B-B14F-4D97-AF65-F5344CB8AC3E}">
        <p14:creationId xmlns:p14="http://schemas.microsoft.com/office/powerpoint/2010/main" val="2533755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5840" y="438150"/>
            <a:ext cx="5547360" cy="1590676"/>
          </a:xfrm>
        </p:spPr>
        <p:txBody>
          <a:bodyPr/>
          <a:lstStyle/>
          <a:p>
            <a:r>
              <a:rPr kumimoji="1" lang="en-US" altLang="zh-CN" dirty="0" smtClean="0"/>
              <a:t>Expert usage on Brexit (1) - Analysis</a:t>
            </a:r>
            <a:endParaRPr kumimoji="1" lang="zh-CN" altLang="en-US" dirty="0"/>
          </a:p>
        </p:txBody>
      </p:sp>
      <p:pic>
        <p:nvPicPr>
          <p:cNvPr id="4" name="内容占位符 3"/>
          <p:cNvPicPr>
            <a:picLocks noGrp="1" noChangeAspect="1"/>
          </p:cNvPicPr>
          <p:nvPr>
            <p:ph idx="1"/>
          </p:nvPr>
        </p:nvPicPr>
        <p:blipFill rotWithShape="1">
          <a:blip r:embed="rId2">
            <a:extLst>
              <a:ext uri="{28A0092B-C50C-407E-A947-70E740481C1C}">
                <a14:useLocalDpi xmlns:a14="http://schemas.microsoft.com/office/drawing/2010/main" val="0"/>
              </a:ext>
            </a:extLst>
          </a:blip>
          <a:srcRect r="60913"/>
          <a:stretch/>
        </p:blipFill>
        <p:spPr>
          <a:xfrm>
            <a:off x="8763000" y="0"/>
            <a:ext cx="3862738" cy="8229600"/>
          </a:xfrm>
        </p:spPr>
      </p:pic>
      <p:sp>
        <p:nvSpPr>
          <p:cNvPr id="5" name="内容占位符 2"/>
          <p:cNvSpPr txBox="1">
            <a:spLocks/>
          </p:cNvSpPr>
          <p:nvPr/>
        </p:nvSpPr>
        <p:spPr>
          <a:xfrm>
            <a:off x="1005840" y="2190750"/>
            <a:ext cx="6537960" cy="5221606"/>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kumimoji="1" lang="en-US" altLang="zh-CN" sz="3360" dirty="0"/>
              <a:t>User</a:t>
            </a:r>
            <a:r>
              <a:rPr kumimoji="1" lang="zh-CN" altLang="en-US" sz="3360" dirty="0"/>
              <a:t> </a:t>
            </a:r>
            <a:r>
              <a:rPr kumimoji="1" lang="en-US" altLang="zh-CN" sz="3360" dirty="0"/>
              <a:t>types</a:t>
            </a:r>
            <a:r>
              <a:rPr kumimoji="1" lang="zh-CN" altLang="en-US" sz="3360" dirty="0"/>
              <a:t> </a:t>
            </a:r>
            <a:r>
              <a:rPr kumimoji="1" lang="en-US" altLang="zh-CN" sz="3360" dirty="0"/>
              <a:t>and</a:t>
            </a:r>
            <a:r>
              <a:rPr kumimoji="1" lang="zh-CN" altLang="en-US" sz="3360" dirty="0"/>
              <a:t> </a:t>
            </a:r>
            <a:r>
              <a:rPr kumimoji="1" lang="en-US" altLang="zh-CN" sz="3360" dirty="0"/>
              <a:t>their</a:t>
            </a:r>
            <a:r>
              <a:rPr kumimoji="1" lang="zh-CN" altLang="en-US" sz="3360" dirty="0"/>
              <a:t> </a:t>
            </a:r>
            <a:r>
              <a:rPr kumimoji="1" lang="en-US" altLang="zh-CN" sz="3360" dirty="0"/>
              <a:t>reactions</a:t>
            </a:r>
            <a:r>
              <a:rPr kumimoji="1" lang="zh-CN" altLang="en-US" sz="3360" dirty="0"/>
              <a:t> </a:t>
            </a:r>
            <a:r>
              <a:rPr kumimoji="1" lang="en-US" altLang="zh-CN" sz="3360" dirty="0"/>
              <a:t>analysis</a:t>
            </a:r>
            <a:r>
              <a:rPr kumimoji="1" lang="zh-CN" altLang="en-US" sz="3360" dirty="0"/>
              <a:t> </a:t>
            </a:r>
            <a:r>
              <a:rPr kumimoji="1" lang="en-US" altLang="zh-CN" sz="3360" dirty="0"/>
              <a:t>and</a:t>
            </a:r>
            <a:r>
              <a:rPr kumimoji="1" lang="zh-CN" altLang="en-US" sz="3360" dirty="0"/>
              <a:t> </a:t>
            </a:r>
            <a:r>
              <a:rPr kumimoji="1" lang="en-US" altLang="zh-CN" sz="3360" dirty="0"/>
              <a:t>story</a:t>
            </a:r>
            <a:r>
              <a:rPr kumimoji="1" lang="zh-CN" altLang="en-US" sz="3360" dirty="0"/>
              <a:t> </a:t>
            </a:r>
            <a:r>
              <a:rPr kumimoji="1" lang="en-US" altLang="zh-CN" sz="3360" dirty="0"/>
              <a:t>telling</a:t>
            </a:r>
            <a:endParaRPr kumimoji="1" lang="zh-CN" altLang="en-US" sz="3360" dirty="0"/>
          </a:p>
          <a:p>
            <a:r>
              <a:rPr kumimoji="1" lang="en-US" altLang="zh-CN" sz="3360" dirty="0"/>
              <a:t>Supporters</a:t>
            </a:r>
            <a:r>
              <a:rPr kumimoji="1" lang="zh-CN" altLang="en-US" sz="3360" dirty="0"/>
              <a:t> </a:t>
            </a:r>
            <a:r>
              <a:rPr kumimoji="1" lang="en-US" altLang="zh-CN" sz="3360" dirty="0"/>
              <a:t>/</a:t>
            </a:r>
            <a:r>
              <a:rPr kumimoji="1" lang="zh-CN" altLang="en-US" sz="3360" dirty="0"/>
              <a:t> </a:t>
            </a:r>
            <a:r>
              <a:rPr kumimoji="1" lang="en-US" altLang="zh-CN" sz="3360" dirty="0"/>
              <a:t>Opponents</a:t>
            </a:r>
            <a:r>
              <a:rPr kumimoji="1" lang="zh-CN" altLang="en-US" sz="3360" dirty="0"/>
              <a:t> </a:t>
            </a:r>
            <a:r>
              <a:rPr kumimoji="1" lang="en-US" altLang="zh-CN" sz="3360" dirty="0"/>
              <a:t>/</a:t>
            </a:r>
            <a:r>
              <a:rPr kumimoji="1" lang="zh-CN" altLang="en-US" sz="3360" dirty="0"/>
              <a:t> </a:t>
            </a:r>
            <a:r>
              <a:rPr kumimoji="1" lang="en-US" altLang="zh-CN" sz="3360" dirty="0"/>
              <a:t>Neutral</a:t>
            </a:r>
            <a:endParaRPr kumimoji="1" lang="zh-CN" altLang="en-US" sz="3360" dirty="0"/>
          </a:p>
          <a:p>
            <a:r>
              <a:rPr kumimoji="1" lang="en-US" altLang="zh-CN" sz="3360" dirty="0"/>
              <a:t>Their</a:t>
            </a:r>
            <a:r>
              <a:rPr kumimoji="1" lang="zh-CN" altLang="en-US" sz="3360" dirty="0"/>
              <a:t> </a:t>
            </a:r>
            <a:r>
              <a:rPr kumimoji="1" lang="en-US" altLang="zh-CN" sz="3360" dirty="0" smtClean="0"/>
              <a:t>distributions in</a:t>
            </a:r>
            <a:r>
              <a:rPr kumimoji="1" lang="zh-CN" altLang="en-US" sz="3360" dirty="0" smtClean="0"/>
              <a:t> </a:t>
            </a:r>
            <a:r>
              <a:rPr kumimoji="1" lang="en-US" altLang="zh-CN" sz="3360" dirty="0"/>
              <a:t>space</a:t>
            </a:r>
            <a:r>
              <a:rPr kumimoji="1" lang="zh-CN" altLang="en-US" sz="3360" dirty="0"/>
              <a:t> </a:t>
            </a:r>
            <a:r>
              <a:rPr kumimoji="1" lang="en-US" altLang="zh-CN" sz="3360" dirty="0"/>
              <a:t>and</a:t>
            </a:r>
            <a:r>
              <a:rPr kumimoji="1" lang="zh-CN" altLang="en-US" sz="3360" dirty="0"/>
              <a:t> </a:t>
            </a:r>
            <a:r>
              <a:rPr kumimoji="1" lang="en-US" altLang="zh-CN" sz="3360" dirty="0"/>
              <a:t>time</a:t>
            </a:r>
            <a:endParaRPr kumimoji="1" lang="zh-CN" altLang="en-US" sz="3360" dirty="0"/>
          </a:p>
        </p:txBody>
      </p:sp>
    </p:spTree>
    <p:extLst>
      <p:ext uri="{BB962C8B-B14F-4D97-AF65-F5344CB8AC3E}">
        <p14:creationId xmlns:p14="http://schemas.microsoft.com/office/powerpoint/2010/main" val="1157596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303" y="-795338"/>
            <a:ext cx="12618720" cy="1590676"/>
          </a:xfrm>
        </p:spPr>
        <p:txBody>
          <a:bodyPr/>
          <a:lstStyle/>
          <a:p>
            <a:r>
              <a:rPr kumimoji="1" lang="en-US" altLang="zh-CN" dirty="0"/>
              <a:t>Expert usage on Brexit </a:t>
            </a:r>
            <a:r>
              <a:rPr kumimoji="1" lang="en-US" altLang="zh-CN" dirty="0" smtClean="0"/>
              <a:t>(2) – Story Synthesis</a:t>
            </a:r>
            <a:endParaRPr kumimoji="1"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0172"/>
            <a:ext cx="14580259" cy="7043006"/>
          </a:xfrm>
        </p:spPr>
      </p:pic>
    </p:spTree>
    <p:extLst>
      <p:ext uri="{BB962C8B-B14F-4D97-AF65-F5344CB8AC3E}">
        <p14:creationId xmlns:p14="http://schemas.microsoft.com/office/powerpoint/2010/main" val="3942986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Other Example </a:t>
            </a:r>
            <a:r>
              <a:rPr lang="en-US" dirty="0" smtClean="0"/>
              <a:t>Application</a:t>
            </a:r>
            <a:r>
              <a:rPr lang="en-US" dirty="0" smtClean="0"/>
              <a:t>: Trajectory Visual Analytics and Storytelling</a:t>
            </a:r>
            <a:endParaRPr lang="en-US" dirty="0"/>
          </a:p>
        </p:txBody>
      </p:sp>
      <p:pic>
        <p:nvPicPr>
          <p:cNvPr id="4" name="Picture 3"/>
          <p:cNvPicPr>
            <a:picLocks noChangeAspect="1"/>
          </p:cNvPicPr>
          <p:nvPr/>
        </p:nvPicPr>
        <p:blipFill>
          <a:blip r:embed="rId2"/>
          <a:stretch>
            <a:fillRect/>
          </a:stretch>
        </p:blipFill>
        <p:spPr>
          <a:xfrm>
            <a:off x="1905000" y="1752600"/>
            <a:ext cx="9677400" cy="5304249"/>
          </a:xfrm>
          <a:prstGeom prst="rect">
            <a:avLst/>
          </a:prstGeom>
        </p:spPr>
      </p:pic>
      <p:sp>
        <p:nvSpPr>
          <p:cNvPr id="5" name="Rectangle 4"/>
          <p:cNvSpPr/>
          <p:nvPr/>
        </p:nvSpPr>
        <p:spPr>
          <a:xfrm>
            <a:off x="3429000" y="7672595"/>
            <a:ext cx="11201400" cy="584775"/>
          </a:xfrm>
          <a:prstGeom prst="rect">
            <a:avLst/>
          </a:prstGeom>
        </p:spPr>
        <p:txBody>
          <a:bodyPr wrap="square">
            <a:spAutoFit/>
          </a:bodyPr>
          <a:lstStyle/>
          <a:p>
            <a:r>
              <a:rPr lang="en-US" sz="1600" dirty="0" smtClean="0"/>
              <a:t>[1] G. </a:t>
            </a:r>
            <a:r>
              <a:rPr lang="en-US" sz="1600" dirty="0" err="1" smtClean="0"/>
              <a:t>Andrienko</a:t>
            </a:r>
            <a:r>
              <a:rPr lang="en-US" sz="1600" dirty="0" smtClean="0"/>
              <a:t>, N. </a:t>
            </a:r>
            <a:r>
              <a:rPr lang="en-US" sz="1600" dirty="0" err="1" smtClean="0"/>
              <a:t>Andrienko</a:t>
            </a:r>
            <a:r>
              <a:rPr lang="en-US" sz="1600" dirty="0" smtClean="0"/>
              <a:t>, G. Fuchs, and J. M. C. Garcia, “Clustering trajectories by relevant parts for air traffic analysis,” IEEE Transactions on Visualization and Computer Graphics, vol. 24, no. 1, pp. 34–44, Jan 2018</a:t>
            </a:r>
            <a:endParaRPr lang="en-US" sz="1600" dirty="0"/>
          </a:p>
        </p:txBody>
      </p:sp>
      <p:sp>
        <p:nvSpPr>
          <p:cNvPr id="6" name="TextBox 5"/>
          <p:cNvSpPr txBox="1"/>
          <p:nvPr/>
        </p:nvSpPr>
        <p:spPr>
          <a:xfrm>
            <a:off x="615025" y="7114541"/>
            <a:ext cx="14015375" cy="523220"/>
          </a:xfrm>
          <a:prstGeom prst="rect">
            <a:avLst/>
          </a:prstGeom>
          <a:noFill/>
        </p:spPr>
        <p:txBody>
          <a:bodyPr wrap="none" rtlCol="0">
            <a:spAutoFit/>
          </a:bodyPr>
          <a:lstStyle/>
          <a:p>
            <a:r>
              <a:rPr lang="en-US" sz="2800" dirty="0" smtClean="0"/>
              <a:t>Application of the framework to the analysis results [1], telling the stories of the findings</a:t>
            </a:r>
            <a:endParaRPr lang="en-US" sz="2800" dirty="0"/>
          </a:p>
        </p:txBody>
      </p:sp>
    </p:spTree>
    <p:extLst>
      <p:ext uri="{BB962C8B-B14F-4D97-AF65-F5344CB8AC3E}">
        <p14:creationId xmlns:p14="http://schemas.microsoft.com/office/powerpoint/2010/main" val="2800902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Summary of </a:t>
            </a:r>
            <a:r>
              <a:rPr kumimoji="1" lang="en-US" altLang="zh-CN" dirty="0"/>
              <a:t>O</a:t>
            </a:r>
            <a:r>
              <a:rPr kumimoji="1" lang="en-US" altLang="zh-CN" dirty="0" smtClean="0"/>
              <a:t>ur Story </a:t>
            </a:r>
            <a:r>
              <a:rPr kumimoji="1" lang="en-US" altLang="zh-CN" dirty="0" smtClean="0"/>
              <a:t>Synthesis Approach</a:t>
            </a:r>
            <a:endParaRPr kumimoji="1" lang="zh-CN" altLang="en-US" dirty="0"/>
          </a:p>
        </p:txBody>
      </p:sp>
      <p:sp>
        <p:nvSpPr>
          <p:cNvPr id="3" name="内容占位符 2"/>
          <p:cNvSpPr>
            <a:spLocks noGrp="1"/>
          </p:cNvSpPr>
          <p:nvPr>
            <p:ph idx="1"/>
          </p:nvPr>
        </p:nvSpPr>
        <p:spPr/>
        <p:txBody>
          <a:bodyPr/>
          <a:lstStyle/>
          <a:p>
            <a:r>
              <a:rPr kumimoji="1" lang="en-US" altLang="zh-CN" dirty="0" smtClean="0"/>
              <a:t>We consider the essential differences between visual analysis and storytelling and on this basis describe the problem of conveying analysis results to the general audience and the challenges that need to be addressed.</a:t>
            </a:r>
            <a:endParaRPr kumimoji="1" lang="zh-CN" altLang="en-US" dirty="0" smtClean="0"/>
          </a:p>
          <a:p>
            <a:r>
              <a:rPr kumimoji="1" lang="en-US" altLang="zh-CN" b="1" dirty="0"/>
              <a:t>Bridging the gap: </a:t>
            </a:r>
            <a:r>
              <a:rPr kumimoji="1" lang="en-US" altLang="zh-CN" dirty="0" smtClean="0"/>
              <a:t>We define the necessary activities for story synthesis and propose a general approach in which information facets are exploited for organizing analysis results.</a:t>
            </a:r>
            <a:endParaRPr kumimoji="1" lang="zh-CN" altLang="en-US" dirty="0" smtClean="0"/>
          </a:p>
          <a:p>
            <a:r>
              <a:rPr kumimoji="1" lang="en-US" altLang="zh-CN" b="1" dirty="0"/>
              <a:t>Demonstrating the approach: </a:t>
            </a:r>
            <a:r>
              <a:rPr kumimoji="1" lang="en-US" altLang="zh-CN" dirty="0" smtClean="0"/>
              <a:t>We demonstrate an implementation of the general approach in application to complex data with multiple heterogeneous facets.</a:t>
            </a:r>
            <a:endParaRPr kumimoji="1" lang="zh-CN" altLang="en-US" dirty="0"/>
          </a:p>
        </p:txBody>
      </p:sp>
    </p:spTree>
    <p:extLst>
      <p:ext uri="{BB962C8B-B14F-4D97-AF65-F5344CB8AC3E}">
        <p14:creationId xmlns:p14="http://schemas.microsoft.com/office/powerpoint/2010/main" val="19865388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sz="4000" dirty="0"/>
          </a:p>
          <a:p>
            <a:pPr algn="ctr"/>
            <a:r>
              <a:rPr lang="en-US" sz="6000" dirty="0" smtClean="0"/>
              <a:t>Thank you</a:t>
            </a:r>
          </a:p>
          <a:p>
            <a:pPr algn="ctr"/>
            <a:endParaRPr lang="en-US" sz="4000" dirty="0"/>
          </a:p>
          <a:p>
            <a:pPr algn="ctr"/>
            <a:r>
              <a:rPr lang="en-US" sz="4000" dirty="0" smtClean="0">
                <a:hlinkClick r:id="rId2"/>
              </a:rPr>
              <a:t>http://simingchen.me</a:t>
            </a:r>
            <a:endParaRPr lang="en-US" sz="4000" dirty="0" smtClean="0"/>
          </a:p>
          <a:p>
            <a:pPr algn="ctr"/>
            <a:r>
              <a:rPr lang="en-US" sz="4000" dirty="0" smtClean="0">
                <a:hlinkClick r:id="rId3"/>
              </a:rPr>
              <a:t>http://geoanalytics.net/and/</a:t>
            </a:r>
            <a:endParaRPr lang="en-US" sz="4000" dirty="0"/>
          </a:p>
        </p:txBody>
      </p:sp>
    </p:spTree>
    <p:extLst>
      <p:ext uri="{BB962C8B-B14F-4D97-AF65-F5344CB8AC3E}">
        <p14:creationId xmlns:p14="http://schemas.microsoft.com/office/powerpoint/2010/main" val="52849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Conceptualization</a:t>
            </a:r>
            <a:r>
              <a:rPr kumimoji="1" lang="zh-CN" altLang="en-US" dirty="0" smtClean="0"/>
              <a:t> </a:t>
            </a:r>
            <a:r>
              <a:rPr kumimoji="1" lang="en-US" altLang="zh-CN" dirty="0" smtClean="0"/>
              <a:t>of</a:t>
            </a:r>
            <a:r>
              <a:rPr kumimoji="1" lang="zh-CN" altLang="en-US" dirty="0" smtClean="0"/>
              <a:t> </a:t>
            </a:r>
            <a:r>
              <a:rPr kumimoji="1" lang="en-US" altLang="zh-CN" dirty="0" smtClean="0"/>
              <a:t>the</a:t>
            </a:r>
            <a:r>
              <a:rPr kumimoji="1" lang="zh-CN" altLang="en-US" dirty="0" smtClean="0"/>
              <a:t> </a:t>
            </a:r>
            <a:r>
              <a:rPr kumimoji="1" lang="en-US" altLang="zh-CN" dirty="0" smtClean="0"/>
              <a:t>Research</a:t>
            </a:r>
            <a:r>
              <a:rPr kumimoji="1" lang="zh-CN" altLang="en-US" dirty="0" smtClean="0"/>
              <a:t> </a:t>
            </a:r>
            <a:r>
              <a:rPr kumimoji="1" lang="en-US" altLang="zh-CN" dirty="0" smtClean="0"/>
              <a:t>Problem</a:t>
            </a:r>
            <a:endParaRPr kumimoji="1"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2600" y="1884950"/>
            <a:ext cx="8825201" cy="6011868"/>
          </a:xfrm>
        </p:spPr>
      </p:pic>
    </p:spTree>
    <p:extLst>
      <p:ext uri="{BB962C8B-B14F-4D97-AF65-F5344CB8AC3E}">
        <p14:creationId xmlns:p14="http://schemas.microsoft.com/office/powerpoint/2010/main" val="728075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146436" y="1356811"/>
            <a:ext cx="9013585" cy="3444742"/>
          </a:xfrm>
          <a:prstGeom prst="rect">
            <a:avLst/>
          </a:prstGeom>
        </p:spPr>
      </p:pic>
      <p:sp>
        <p:nvSpPr>
          <p:cNvPr id="2" name="标题 1"/>
          <p:cNvSpPr>
            <a:spLocks noGrp="1"/>
          </p:cNvSpPr>
          <p:nvPr>
            <p:ph type="title"/>
          </p:nvPr>
        </p:nvSpPr>
        <p:spPr/>
        <p:txBody>
          <a:bodyPr/>
          <a:lstStyle/>
          <a:p>
            <a:r>
              <a:rPr kumimoji="1" lang="en-US" altLang="zh-CN" dirty="0" smtClean="0"/>
              <a:t>Approach</a:t>
            </a:r>
            <a:endParaRPr kumimoji="1" lang="zh-CN" altLang="en-US" dirty="0"/>
          </a:p>
        </p:txBody>
      </p:sp>
      <p:sp>
        <p:nvSpPr>
          <p:cNvPr id="3" name="内容占位符 2"/>
          <p:cNvSpPr>
            <a:spLocks noGrp="1"/>
          </p:cNvSpPr>
          <p:nvPr>
            <p:ph idx="1"/>
          </p:nvPr>
        </p:nvSpPr>
        <p:spPr>
          <a:xfrm>
            <a:off x="1005840" y="4801552"/>
            <a:ext cx="12618720" cy="2610803"/>
          </a:xfrm>
        </p:spPr>
        <p:txBody>
          <a:bodyPr>
            <a:normAutofit fontScale="92500" lnSpcReduction="10000"/>
          </a:bodyPr>
          <a:lstStyle/>
          <a:p>
            <a:r>
              <a:rPr kumimoji="1" lang="en-US" altLang="zh-CN" dirty="0"/>
              <a:t>W</a:t>
            </a:r>
            <a:r>
              <a:rPr kumimoji="1" lang="en-US" altLang="zh-CN" dirty="0" smtClean="0"/>
              <a:t>e propose to organize information in the story synthesis workspace according to the existing </a:t>
            </a:r>
            <a:r>
              <a:rPr kumimoji="1" lang="en-US" altLang="zh-CN" b="1" dirty="0" smtClean="0"/>
              <a:t>facets</a:t>
            </a:r>
            <a:r>
              <a:rPr kumimoji="1" lang="en-US" altLang="zh-CN" dirty="0" smtClean="0"/>
              <a:t>, or information dimensions.</a:t>
            </a:r>
            <a:endParaRPr kumimoji="1" lang="zh-CN" altLang="en-US" dirty="0" smtClean="0"/>
          </a:p>
          <a:p>
            <a:pPr lvl="1"/>
            <a:r>
              <a:rPr kumimoji="1" lang="en-US" altLang="zh-CN" dirty="0"/>
              <a:t>A</a:t>
            </a:r>
            <a:r>
              <a:rPr kumimoji="1" lang="en-US" altLang="zh-CN" dirty="0" smtClean="0"/>
              <a:t>rranging and aggregating</a:t>
            </a:r>
            <a:endParaRPr kumimoji="1" lang="zh-CN" altLang="en-US" dirty="0" smtClean="0"/>
          </a:p>
          <a:p>
            <a:pPr lvl="1"/>
            <a:r>
              <a:rPr kumimoji="1" lang="en-US" altLang="zh-CN" dirty="0"/>
              <a:t>C</a:t>
            </a:r>
            <a:r>
              <a:rPr kumimoji="1" lang="en-US" altLang="zh-CN" dirty="0" smtClean="0"/>
              <a:t>reation of multi-perspective presentations</a:t>
            </a:r>
            <a:endParaRPr kumimoji="1" lang="zh-CN" altLang="en-US" dirty="0" smtClean="0"/>
          </a:p>
          <a:p>
            <a:r>
              <a:rPr kumimoji="1" lang="en-US" altLang="zh-CN" dirty="0" smtClean="0"/>
              <a:t>We</a:t>
            </a:r>
            <a:r>
              <a:rPr kumimoji="1" lang="zh-CN" altLang="en-US" dirty="0" smtClean="0"/>
              <a:t> </a:t>
            </a:r>
            <a:r>
              <a:rPr kumimoji="1" lang="en-US" altLang="zh-CN" dirty="0" smtClean="0"/>
              <a:t>implement</a:t>
            </a:r>
            <a:r>
              <a:rPr kumimoji="1" lang="zh-CN" altLang="en-US" dirty="0" smtClean="0"/>
              <a:t> </a:t>
            </a:r>
            <a:r>
              <a:rPr kumimoji="1" lang="en-US" altLang="zh-CN" dirty="0" smtClean="0"/>
              <a:t>the</a:t>
            </a:r>
            <a:r>
              <a:rPr kumimoji="1" lang="zh-CN" altLang="en-US" dirty="0" smtClean="0"/>
              <a:t> </a:t>
            </a:r>
            <a:r>
              <a:rPr kumimoji="1" lang="en-US" altLang="zh-CN" dirty="0" smtClean="0"/>
              <a:t>proposed</a:t>
            </a:r>
            <a:r>
              <a:rPr kumimoji="1" lang="zh-CN" altLang="en-US" dirty="0" smtClean="0"/>
              <a:t> </a:t>
            </a:r>
            <a:r>
              <a:rPr kumimoji="1" lang="en-US" altLang="zh-CN" dirty="0" smtClean="0"/>
              <a:t>workflow</a:t>
            </a:r>
            <a:r>
              <a:rPr kumimoji="1" lang="zh-CN" altLang="en-US" dirty="0" smtClean="0"/>
              <a:t> </a:t>
            </a:r>
            <a:r>
              <a:rPr kumimoji="1" lang="en-US" altLang="zh-CN" dirty="0" smtClean="0"/>
              <a:t>in</a:t>
            </a:r>
            <a:r>
              <a:rPr kumimoji="1" lang="zh-CN" altLang="en-US" dirty="0" smtClean="0"/>
              <a:t> </a:t>
            </a:r>
            <a:r>
              <a:rPr kumimoji="1" lang="en-US" altLang="zh-CN" dirty="0" smtClean="0"/>
              <a:t>social</a:t>
            </a:r>
            <a:r>
              <a:rPr kumimoji="1" lang="zh-CN" altLang="en-US" dirty="0" smtClean="0"/>
              <a:t> </a:t>
            </a:r>
            <a:r>
              <a:rPr kumimoji="1" lang="en-US" altLang="zh-CN" dirty="0" smtClean="0"/>
              <a:t>media</a:t>
            </a:r>
            <a:r>
              <a:rPr kumimoji="1" lang="zh-CN" altLang="en-US" dirty="0" smtClean="0"/>
              <a:t> </a:t>
            </a:r>
            <a:r>
              <a:rPr kumimoji="1" lang="en-US" altLang="zh-CN" dirty="0" smtClean="0"/>
              <a:t>data</a:t>
            </a:r>
            <a:r>
              <a:rPr kumimoji="1" lang="zh-CN" altLang="en-US" dirty="0" smtClean="0"/>
              <a:t> </a:t>
            </a:r>
            <a:r>
              <a:rPr kumimoji="1" lang="en-US" altLang="zh-CN" dirty="0" smtClean="0"/>
              <a:t>analysis,</a:t>
            </a:r>
            <a:r>
              <a:rPr kumimoji="1" lang="zh-CN" altLang="en-US" dirty="0" smtClean="0"/>
              <a:t> </a:t>
            </a:r>
            <a:r>
              <a:rPr kumimoji="1" lang="en-US" altLang="zh-CN" dirty="0" smtClean="0"/>
              <a:t>specifically</a:t>
            </a:r>
            <a:r>
              <a:rPr kumimoji="1" lang="zh-CN" altLang="en-US" dirty="0" smtClean="0"/>
              <a:t> </a:t>
            </a:r>
            <a:r>
              <a:rPr kumimoji="1" lang="en-US" altLang="zh-CN" dirty="0" smtClean="0"/>
              <a:t>addressing</a:t>
            </a:r>
            <a:r>
              <a:rPr kumimoji="1" lang="zh-CN" altLang="en-US" dirty="0" smtClean="0"/>
              <a:t> </a:t>
            </a:r>
            <a:r>
              <a:rPr kumimoji="1" lang="en-US" altLang="zh-CN" dirty="0" smtClean="0"/>
              <a:t>on</a:t>
            </a:r>
            <a:r>
              <a:rPr kumimoji="1" lang="zh-CN" altLang="en-US" dirty="0" smtClean="0"/>
              <a:t> </a:t>
            </a:r>
            <a:r>
              <a:rPr kumimoji="1" lang="en-US" altLang="zh-CN" dirty="0" smtClean="0"/>
              <a:t>the</a:t>
            </a:r>
            <a:r>
              <a:rPr kumimoji="1" lang="zh-CN" altLang="en-US" dirty="0" smtClean="0"/>
              <a:t> </a:t>
            </a:r>
            <a:r>
              <a:rPr kumimoji="1" lang="en-US" altLang="zh-CN" dirty="0" smtClean="0"/>
              <a:t>people’s</a:t>
            </a:r>
            <a:r>
              <a:rPr kumimoji="1" lang="zh-CN" altLang="en-US" dirty="0" smtClean="0"/>
              <a:t> </a:t>
            </a:r>
            <a:r>
              <a:rPr kumimoji="1" lang="en-US" altLang="zh-CN" dirty="0" smtClean="0"/>
              <a:t>reaction</a:t>
            </a:r>
            <a:r>
              <a:rPr kumimoji="1" lang="zh-CN" altLang="en-US" dirty="0" smtClean="0"/>
              <a:t> </a:t>
            </a:r>
            <a:r>
              <a:rPr kumimoji="1" lang="en-US" altLang="zh-CN" dirty="0" smtClean="0"/>
              <a:t>analysis</a:t>
            </a:r>
            <a:r>
              <a:rPr kumimoji="1" lang="zh-CN" altLang="en-US" dirty="0" smtClean="0"/>
              <a:t> </a:t>
            </a:r>
            <a:r>
              <a:rPr kumimoji="1" lang="en-US" altLang="zh-CN" dirty="0" smtClean="0"/>
              <a:t>in</a:t>
            </a:r>
            <a:r>
              <a:rPr kumimoji="1" lang="zh-CN" altLang="en-US" dirty="0" smtClean="0"/>
              <a:t> </a:t>
            </a:r>
            <a:r>
              <a:rPr kumimoji="1" lang="en-US" altLang="zh-CN" dirty="0" smtClean="0"/>
              <a:t>events</a:t>
            </a:r>
            <a:endParaRPr kumimoji="1" lang="zh-CN" altLang="en-US" dirty="0"/>
          </a:p>
        </p:txBody>
      </p:sp>
    </p:spTree>
    <p:extLst>
      <p:ext uri="{BB962C8B-B14F-4D97-AF65-F5344CB8AC3E}">
        <p14:creationId xmlns:p14="http://schemas.microsoft.com/office/powerpoint/2010/main" val="2083353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Data</a:t>
            </a:r>
            <a:r>
              <a:rPr lang="zh-CN" altLang="en-US" dirty="0" smtClean="0"/>
              <a:t> </a:t>
            </a:r>
            <a:r>
              <a:rPr lang="en-US" altLang="zh-CN" dirty="0" smtClean="0"/>
              <a:t>Description</a:t>
            </a:r>
            <a:endParaRPr lang="en-GB" dirty="0"/>
          </a:p>
        </p:txBody>
      </p:sp>
      <p:sp>
        <p:nvSpPr>
          <p:cNvPr id="3" name="Content Placeholder 2"/>
          <p:cNvSpPr>
            <a:spLocks noGrp="1"/>
          </p:cNvSpPr>
          <p:nvPr>
            <p:ph idx="1"/>
          </p:nvPr>
        </p:nvSpPr>
        <p:spPr/>
        <p:txBody>
          <a:bodyPr>
            <a:normAutofit fontScale="92500" lnSpcReduction="10000"/>
          </a:bodyPr>
          <a:lstStyle/>
          <a:p>
            <a:r>
              <a:rPr lang="en-US" altLang="zh-CN" dirty="0" smtClean="0"/>
              <a:t>Dimensions</a:t>
            </a:r>
            <a:endParaRPr lang="zh-CN" altLang="en-US" dirty="0" smtClean="0"/>
          </a:p>
          <a:p>
            <a:pPr lvl="1"/>
            <a:r>
              <a:rPr lang="en-GB" dirty="0" smtClean="0"/>
              <a:t>People (users of social media)</a:t>
            </a:r>
          </a:p>
          <a:p>
            <a:pPr lvl="1"/>
            <a:r>
              <a:rPr lang="en-GB" dirty="0" smtClean="0"/>
              <a:t>Geographic locations</a:t>
            </a:r>
          </a:p>
          <a:p>
            <a:pPr lvl="1"/>
            <a:r>
              <a:rPr lang="en-GB" dirty="0" smtClean="0"/>
              <a:t>Time</a:t>
            </a:r>
            <a:endParaRPr lang="zh-CN" altLang="en-US" dirty="0" smtClean="0"/>
          </a:p>
          <a:p>
            <a:r>
              <a:rPr lang="en-US" altLang="zh-CN" dirty="0" smtClean="0"/>
              <a:t>Dataset</a:t>
            </a:r>
            <a:endParaRPr lang="zh-CN" altLang="en-US" dirty="0" smtClean="0"/>
          </a:p>
          <a:p>
            <a:pPr lvl="1"/>
            <a:r>
              <a:rPr lang="en-US" altLang="zh-CN" dirty="0" smtClean="0"/>
              <a:t>380,000</a:t>
            </a:r>
            <a:r>
              <a:rPr lang="zh-CN" altLang="en-US" dirty="0" smtClean="0"/>
              <a:t> </a:t>
            </a:r>
            <a:r>
              <a:rPr lang="en-US" altLang="zh-CN" dirty="0" smtClean="0"/>
              <a:t>tweets</a:t>
            </a:r>
            <a:r>
              <a:rPr lang="zh-CN" altLang="en-US" dirty="0" smtClean="0"/>
              <a:t> </a:t>
            </a:r>
            <a:r>
              <a:rPr lang="en-US" altLang="zh-CN" dirty="0" smtClean="0"/>
              <a:t>in</a:t>
            </a:r>
            <a:r>
              <a:rPr lang="zh-CN" altLang="en-US" dirty="0" smtClean="0"/>
              <a:t> </a:t>
            </a:r>
            <a:r>
              <a:rPr lang="en-US" altLang="zh-CN" dirty="0" smtClean="0"/>
              <a:t>UK/Ireland</a:t>
            </a:r>
            <a:r>
              <a:rPr lang="zh-CN" altLang="en-US" dirty="0" smtClean="0"/>
              <a:t> </a:t>
            </a:r>
            <a:r>
              <a:rPr lang="en-US" altLang="zh-CN" dirty="0" smtClean="0"/>
              <a:t>in</a:t>
            </a:r>
            <a:r>
              <a:rPr lang="zh-CN" altLang="en-US" dirty="0" smtClean="0"/>
              <a:t> </a:t>
            </a:r>
            <a:r>
              <a:rPr lang="en-US" altLang="zh-CN" dirty="0" smtClean="0"/>
              <a:t>2017,</a:t>
            </a:r>
            <a:r>
              <a:rPr lang="zh-CN" altLang="en-US" dirty="0" smtClean="0"/>
              <a:t> </a:t>
            </a:r>
            <a:r>
              <a:rPr lang="en-US" altLang="zh-CN" dirty="0" smtClean="0"/>
              <a:t>about</a:t>
            </a:r>
            <a:r>
              <a:rPr lang="zh-CN" altLang="en-US" dirty="0" smtClean="0"/>
              <a:t> </a:t>
            </a:r>
            <a:r>
              <a:rPr lang="en-US" altLang="zh-CN" dirty="0" smtClean="0"/>
              <a:t>‘</a:t>
            </a:r>
            <a:r>
              <a:rPr lang="en-US" altLang="zh-CN" dirty="0" err="1" smtClean="0"/>
              <a:t>Brexit</a:t>
            </a:r>
            <a:r>
              <a:rPr lang="en-US" altLang="zh-CN" dirty="0" smtClean="0"/>
              <a:t>’</a:t>
            </a:r>
            <a:endParaRPr lang="en-GB" dirty="0" smtClean="0"/>
          </a:p>
          <a:p>
            <a:endParaRPr lang="en-GB" dirty="0"/>
          </a:p>
          <a:p>
            <a:r>
              <a:rPr lang="en-GB" dirty="0" smtClean="0"/>
              <a:t>People produce text messages at different times being at specific locations. The messages have </a:t>
            </a:r>
            <a:r>
              <a:rPr lang="en-GB" b="1" dirty="0" smtClean="0"/>
              <a:t>semantic</a:t>
            </a:r>
            <a:r>
              <a:rPr lang="en-GB" dirty="0" smtClean="0"/>
              <a:t> contents (meanings).</a:t>
            </a:r>
          </a:p>
          <a:p>
            <a:endParaRPr lang="en-GB" dirty="0"/>
          </a:p>
          <a:p>
            <a:r>
              <a:rPr lang="en-GB" dirty="0" smtClean="0"/>
              <a:t>Our goal: propose a way to </a:t>
            </a:r>
            <a:r>
              <a:rPr lang="en-US" altLang="zh-CN" b="1" dirty="0" smtClean="0"/>
              <a:t>analyze</a:t>
            </a:r>
            <a:r>
              <a:rPr lang="zh-CN" altLang="en-US" b="1" dirty="0" smtClean="0"/>
              <a:t> </a:t>
            </a:r>
            <a:r>
              <a:rPr lang="en-US" altLang="zh-CN" b="1" dirty="0" smtClean="0"/>
              <a:t>and</a:t>
            </a:r>
            <a:r>
              <a:rPr lang="zh-CN" altLang="en-US" b="1" dirty="0" smtClean="0"/>
              <a:t> </a:t>
            </a:r>
            <a:r>
              <a:rPr lang="en-US" altLang="zh-CN" b="1" dirty="0" smtClean="0"/>
              <a:t>tell</a:t>
            </a:r>
            <a:r>
              <a:rPr lang="zh-CN" altLang="en-US" b="1" dirty="0" smtClean="0"/>
              <a:t> </a:t>
            </a:r>
            <a:r>
              <a:rPr lang="en-US" altLang="zh-CN" b="1" dirty="0" smtClean="0"/>
              <a:t>stories</a:t>
            </a:r>
            <a:r>
              <a:rPr lang="zh-CN" altLang="en-US" b="1" dirty="0" smtClean="0"/>
              <a:t> </a:t>
            </a:r>
            <a:r>
              <a:rPr lang="en-US" altLang="zh-CN" b="1" dirty="0" smtClean="0"/>
              <a:t>of</a:t>
            </a:r>
            <a:r>
              <a:rPr lang="zh-CN" altLang="en-US" b="1" dirty="0" smtClean="0"/>
              <a:t> </a:t>
            </a:r>
            <a:r>
              <a:rPr lang="en-GB" dirty="0" smtClean="0"/>
              <a:t>the relationships of the message </a:t>
            </a:r>
            <a:r>
              <a:rPr lang="en-GB" b="1" dirty="0" smtClean="0"/>
              <a:t>contents</a:t>
            </a:r>
            <a:r>
              <a:rPr lang="en-GB" dirty="0" smtClean="0"/>
              <a:t> to the </a:t>
            </a:r>
            <a:r>
              <a:rPr lang="en-GB" b="1" dirty="0" smtClean="0"/>
              <a:t>people, time, and space.</a:t>
            </a:r>
          </a:p>
          <a:p>
            <a:endParaRPr lang="en-GB" dirty="0"/>
          </a:p>
        </p:txBody>
      </p:sp>
    </p:spTree>
    <p:extLst>
      <p:ext uri="{BB962C8B-B14F-4D97-AF65-F5344CB8AC3E}">
        <p14:creationId xmlns:p14="http://schemas.microsoft.com/office/powerpoint/2010/main" val="1661670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Extending</a:t>
            </a:r>
            <a:r>
              <a:rPr kumimoji="1" lang="zh-CN" altLang="en-US" dirty="0" smtClean="0"/>
              <a:t> </a:t>
            </a:r>
            <a:r>
              <a:rPr kumimoji="1" lang="en-US" altLang="zh-CN" dirty="0" smtClean="0"/>
              <a:t>Visual</a:t>
            </a:r>
            <a:r>
              <a:rPr kumimoji="1" lang="zh-CN" altLang="en-US" dirty="0" smtClean="0"/>
              <a:t> </a:t>
            </a:r>
            <a:r>
              <a:rPr kumimoji="1" lang="en-US" altLang="zh-CN" dirty="0" smtClean="0"/>
              <a:t>Analytics</a:t>
            </a:r>
            <a:r>
              <a:rPr kumimoji="1" lang="zh-CN" altLang="en-US" dirty="0" smtClean="0"/>
              <a:t> </a:t>
            </a:r>
            <a:r>
              <a:rPr kumimoji="1" lang="en-US" altLang="zh-CN" dirty="0" smtClean="0"/>
              <a:t>Workflow</a:t>
            </a:r>
            <a:endParaRPr kumimoji="1"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840" y="2470235"/>
            <a:ext cx="12618720" cy="4662635"/>
          </a:xfrm>
        </p:spPr>
      </p:pic>
    </p:spTree>
    <p:extLst>
      <p:ext uri="{BB962C8B-B14F-4D97-AF65-F5344CB8AC3E}">
        <p14:creationId xmlns:p14="http://schemas.microsoft.com/office/powerpoint/2010/main" val="1492295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Visual</a:t>
            </a:r>
            <a:r>
              <a:rPr kumimoji="1" lang="zh-CN" altLang="en-US" dirty="0" smtClean="0"/>
              <a:t> </a:t>
            </a:r>
            <a:r>
              <a:rPr kumimoji="1" lang="en-US" altLang="zh-CN" dirty="0" smtClean="0"/>
              <a:t>Analytics</a:t>
            </a:r>
            <a:r>
              <a:rPr kumimoji="1" lang="zh-CN" altLang="en-US" dirty="0" smtClean="0"/>
              <a:t> </a:t>
            </a:r>
            <a:r>
              <a:rPr kumimoji="1" lang="en-US" altLang="zh-CN" dirty="0" smtClean="0"/>
              <a:t>Interface</a:t>
            </a:r>
            <a:endParaRPr kumimoji="1" lang="zh-CN"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687" y="1807296"/>
            <a:ext cx="11043978" cy="5314308"/>
          </a:xfrm>
        </p:spPr>
      </p:pic>
      <p:sp>
        <p:nvSpPr>
          <p:cNvPr id="5" name="矩形 4"/>
          <p:cNvSpPr/>
          <p:nvPr/>
        </p:nvSpPr>
        <p:spPr>
          <a:xfrm>
            <a:off x="1952104" y="7265509"/>
            <a:ext cx="10451142" cy="707886"/>
          </a:xfrm>
          <a:prstGeom prst="rect">
            <a:avLst/>
          </a:prstGeom>
        </p:spPr>
        <p:txBody>
          <a:bodyPr wrap="square">
            <a:spAutoFit/>
          </a:bodyPr>
          <a:lstStyle/>
          <a:p>
            <a:r>
              <a:rPr lang="zh-CN" altLang="en-US" sz="2000" dirty="0"/>
              <a:t>(a) topic projection view, (b) topic comparison view, (c) user/location distribution view, (d) temporal view, (e) story slice generation parameters, and (f) raw data table.</a:t>
            </a:r>
          </a:p>
        </p:txBody>
      </p:sp>
    </p:spTree>
    <p:extLst>
      <p:ext uri="{BB962C8B-B14F-4D97-AF65-F5344CB8AC3E}">
        <p14:creationId xmlns:p14="http://schemas.microsoft.com/office/powerpoint/2010/main" val="4133685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Analytics </a:t>
            </a:r>
            <a:r>
              <a:rPr lang="en-US" dirty="0" smtClean="0"/>
              <a:t>Workflow</a:t>
            </a:r>
            <a:endParaRPr lang="en-US" dirty="0"/>
          </a:p>
        </p:txBody>
      </p:sp>
      <p:sp>
        <p:nvSpPr>
          <p:cNvPr id="3" name="Content Placeholder 2"/>
          <p:cNvSpPr>
            <a:spLocks noGrp="1"/>
          </p:cNvSpPr>
          <p:nvPr>
            <p:ph idx="1"/>
          </p:nvPr>
        </p:nvSpPr>
        <p:spPr>
          <a:xfrm>
            <a:off x="1005840" y="2077294"/>
            <a:ext cx="5361982" cy="5802798"/>
          </a:xfrm>
        </p:spPr>
        <p:txBody>
          <a:bodyPr>
            <a:normAutofit/>
          </a:bodyPr>
          <a:lstStyle/>
          <a:p>
            <a:pPr marL="0" indent="0">
              <a:buNone/>
            </a:pPr>
            <a:r>
              <a:rPr lang="en-US" altLang="zh-CN" dirty="0" smtClean="0"/>
              <a:t>We</a:t>
            </a:r>
            <a:r>
              <a:rPr lang="zh-CN" altLang="en-US" dirty="0" smtClean="0"/>
              <a:t> </a:t>
            </a:r>
            <a:r>
              <a:rPr lang="en-US" dirty="0" smtClean="0"/>
              <a:t>support the visual analytics from overview to detail on demand, with topic / user / </a:t>
            </a:r>
            <a:r>
              <a:rPr lang="en-US" altLang="zh-CN" dirty="0" smtClean="0"/>
              <a:t>time</a:t>
            </a:r>
            <a:r>
              <a:rPr lang="zh-CN" altLang="en-US" dirty="0" smtClean="0"/>
              <a:t> </a:t>
            </a:r>
            <a:r>
              <a:rPr lang="en-US" altLang="zh-CN" dirty="0" smtClean="0"/>
              <a:t>/</a:t>
            </a:r>
            <a:r>
              <a:rPr lang="zh-CN" altLang="en-US" dirty="0" smtClean="0"/>
              <a:t> </a:t>
            </a:r>
            <a:r>
              <a:rPr lang="en-US" dirty="0" smtClean="0"/>
              <a:t>location / keyword filtering functions to enable iterative exploration.</a:t>
            </a:r>
            <a:endParaRPr lang="zh-CN" altLang="en-US" dirty="0" smtClean="0"/>
          </a:p>
          <a:p>
            <a:pPr marL="0" indent="0">
              <a:buNone/>
            </a:pPr>
            <a:endParaRPr lang="zh-CN" altLang="en-US" dirty="0" smtClean="0"/>
          </a:p>
          <a:p>
            <a:pPr marL="0" indent="0">
              <a:buNone/>
            </a:pPr>
            <a:r>
              <a:rPr lang="en-US" dirty="0" smtClean="0"/>
              <a:t>After topic modeling, analysts explore the collection of messages from four perspectives and extract story slices.</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657" y="1902540"/>
            <a:ext cx="7866838" cy="6152305"/>
          </a:xfrm>
          <a:prstGeom prst="rect">
            <a:avLst/>
          </a:prstGeom>
        </p:spPr>
      </p:pic>
    </p:spTree>
    <p:extLst>
      <p:ext uri="{BB962C8B-B14F-4D97-AF65-F5344CB8AC3E}">
        <p14:creationId xmlns:p14="http://schemas.microsoft.com/office/powerpoint/2010/main" val="3113175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30200"/>
            <a:ext cx="12954000" cy="1117600"/>
          </a:xfrm>
        </p:spPr>
        <p:txBody>
          <a:bodyPr/>
          <a:lstStyle/>
          <a:p>
            <a:r>
              <a:rPr lang="en-US" altLang="zh-CN" dirty="0"/>
              <a:t>Visual Analytics Steps </a:t>
            </a:r>
            <a:r>
              <a:rPr lang="en-US" altLang="zh-CN" dirty="0" smtClean="0"/>
              <a:t>(1) – Topic Overview</a:t>
            </a:r>
            <a:endParaRPr kumimoji="1" lang="zh-CN" altLang="en-US" dirty="0"/>
          </a:p>
        </p:txBody>
      </p:sp>
      <p:sp>
        <p:nvSpPr>
          <p:cNvPr id="3" name="内容占位符 2"/>
          <p:cNvSpPr>
            <a:spLocks noGrp="1"/>
          </p:cNvSpPr>
          <p:nvPr>
            <p:ph idx="1"/>
          </p:nvPr>
        </p:nvSpPr>
        <p:spPr>
          <a:xfrm>
            <a:off x="398707" y="1708502"/>
            <a:ext cx="8529014" cy="2246278"/>
          </a:xfrm>
        </p:spPr>
        <p:txBody>
          <a:bodyPr>
            <a:normAutofit fontScale="85000" lnSpcReduction="20000"/>
          </a:bodyPr>
          <a:lstStyle/>
          <a:p>
            <a:r>
              <a:rPr kumimoji="1" lang="en-US" altLang="zh-CN" dirty="0" smtClean="0"/>
              <a:t>Topic Projection</a:t>
            </a:r>
          </a:p>
          <a:p>
            <a:pPr lvl="1"/>
            <a:r>
              <a:rPr kumimoji="1" lang="en-US" altLang="zh-CN" dirty="0" smtClean="0"/>
              <a:t>T-SNE with the topic distance of accumulating word distance</a:t>
            </a:r>
          </a:p>
          <a:p>
            <a:pPr lvl="1"/>
            <a:r>
              <a:rPr kumimoji="1" lang="en-US" altLang="zh-CN" dirty="0" smtClean="0"/>
              <a:t>Projection with keyword distribution</a:t>
            </a:r>
          </a:p>
          <a:p>
            <a:r>
              <a:rPr kumimoji="1" lang="en-US" altLang="zh-CN" dirty="0" smtClean="0"/>
              <a:t>Topic Correlation</a:t>
            </a:r>
          </a:p>
          <a:p>
            <a:pPr lvl="1"/>
            <a:r>
              <a:rPr kumimoji="1" lang="en-US" altLang="zh-CN" dirty="0" smtClean="0"/>
              <a:t>Identify similar topics (Correlate their spatial / user distribution)</a:t>
            </a:r>
          </a:p>
          <a:p>
            <a:pPr lvl="1"/>
            <a:endParaRPr kumimoji="1" lang="zh-CN" altLang="en-US"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 y="3792573"/>
            <a:ext cx="7739002" cy="443702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7722" y="1824991"/>
            <a:ext cx="5303971" cy="6263639"/>
          </a:xfrm>
          <a:prstGeom prst="rect">
            <a:avLst/>
          </a:prstGeom>
        </p:spPr>
      </p:pic>
    </p:spTree>
    <p:extLst>
      <p:ext uri="{BB962C8B-B14F-4D97-AF65-F5344CB8AC3E}">
        <p14:creationId xmlns:p14="http://schemas.microsoft.com/office/powerpoint/2010/main" val="3651352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4333</TotalTime>
  <Words>1058</Words>
  <Application>Microsoft Office PowerPoint</Application>
  <PresentationFormat>Custom</PresentationFormat>
  <Paragraphs>154</Paragraphs>
  <Slides>26</Slides>
  <Notes>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ＭＳ Ｐゴシック</vt:lpstr>
      <vt:lpstr>SimSun</vt:lpstr>
      <vt:lpstr>Arial</vt:lpstr>
      <vt:lpstr>Calibri</vt:lpstr>
      <vt:lpstr>Tahoma</vt:lpstr>
      <vt:lpstr>Times</vt:lpstr>
      <vt:lpstr>Blank Presentation</vt:lpstr>
      <vt:lpstr>Supporting Story Synthesis:  Bridging the Gap between Visual Analytics and Storytelling</vt:lpstr>
      <vt:lpstr>Problem Statement</vt:lpstr>
      <vt:lpstr>Conceptualization of the Research Problem</vt:lpstr>
      <vt:lpstr>Approach</vt:lpstr>
      <vt:lpstr>Data Description</vt:lpstr>
      <vt:lpstr>Extending Visual Analytics Workflow</vt:lpstr>
      <vt:lpstr>Visual Analytics Interface</vt:lpstr>
      <vt:lpstr>Visual Analytics Workflow</vt:lpstr>
      <vt:lpstr>Visual Analytics Steps (1) – Topic Overview</vt:lpstr>
      <vt:lpstr>Visual Analytics Steps (2) – People’s Reaction Exploration </vt:lpstr>
      <vt:lpstr>Visual Analytics Steps – People’s Reaction Exploration (2)</vt:lpstr>
      <vt:lpstr>Visual Analytics Steps – People’s Reaction Exploration (3)</vt:lpstr>
      <vt:lpstr>PowerPoint Presentation</vt:lpstr>
      <vt:lpstr>Story slices submission</vt:lpstr>
      <vt:lpstr>Illustrative Case</vt:lpstr>
      <vt:lpstr>Input of Story Synthesis</vt:lpstr>
      <vt:lpstr>Story Synthesis</vt:lpstr>
      <vt:lpstr>Story Synthesis (1)– Aggregation and facet-based layout</vt:lpstr>
      <vt:lpstr>Story Synthesis (2) – Detail on Demand</vt:lpstr>
      <vt:lpstr>Story Synthesis (3) - Nested Layout and Comparison</vt:lpstr>
      <vt:lpstr>Illustrative Case</vt:lpstr>
      <vt:lpstr>Expert usage on Brexit (1) - Analysis</vt:lpstr>
      <vt:lpstr>Expert usage on Brexit (2) – Story Synthesis</vt:lpstr>
      <vt:lpstr>The Other Example Application: Trajectory Visual Analytics and Storytelling</vt:lpstr>
      <vt:lpstr>Summary of Our Story Synthesis Approach</vt:lpstr>
      <vt:lpstr>PowerPoint Presentation</vt:lpstr>
    </vt:vector>
  </TitlesOfParts>
  <Company>Melissa Kingman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Kingman</dc:creator>
  <cp:lastModifiedBy>SimingChen</cp:lastModifiedBy>
  <cp:revision>98</cp:revision>
  <dcterms:created xsi:type="dcterms:W3CDTF">2008-06-27T17:43:02Z</dcterms:created>
  <dcterms:modified xsi:type="dcterms:W3CDTF">2019-10-16T15:44:09Z</dcterms:modified>
</cp:coreProperties>
</file>