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4" r:id="rId1"/>
  </p:sldMasterIdLst>
  <p:notesMasterIdLst>
    <p:notesMasterId r:id="rId41"/>
  </p:notesMasterIdLst>
  <p:handoutMasterIdLst>
    <p:handoutMasterId r:id="rId42"/>
  </p:handoutMasterIdLst>
  <p:sldIdLst>
    <p:sldId id="285" r:id="rId2"/>
    <p:sldId id="259" r:id="rId3"/>
    <p:sldId id="309" r:id="rId4"/>
    <p:sldId id="263" r:id="rId5"/>
    <p:sldId id="323" r:id="rId6"/>
    <p:sldId id="324" r:id="rId7"/>
    <p:sldId id="325" r:id="rId8"/>
    <p:sldId id="326" r:id="rId9"/>
    <p:sldId id="327" r:id="rId10"/>
    <p:sldId id="289" r:id="rId11"/>
    <p:sldId id="311" r:id="rId12"/>
    <p:sldId id="312" r:id="rId13"/>
    <p:sldId id="328" r:id="rId14"/>
    <p:sldId id="329" r:id="rId15"/>
    <p:sldId id="290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306" r:id="rId25"/>
    <p:sldId id="286" r:id="rId26"/>
    <p:sldId id="274" r:id="rId27"/>
    <p:sldId id="293" r:id="rId28"/>
    <p:sldId id="333" r:id="rId29"/>
    <p:sldId id="335" r:id="rId30"/>
    <p:sldId id="300" r:id="rId31"/>
    <p:sldId id="301" r:id="rId32"/>
    <p:sldId id="303" r:id="rId33"/>
    <p:sldId id="320" r:id="rId34"/>
    <p:sldId id="331" r:id="rId35"/>
    <p:sldId id="305" r:id="rId36"/>
    <p:sldId id="334" r:id="rId37"/>
    <p:sldId id="281" r:id="rId38"/>
    <p:sldId id="330" r:id="rId39"/>
    <p:sldId id="332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86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821"/>
    <p:restoredTop sz="80859"/>
  </p:normalViewPr>
  <p:slideViewPr>
    <p:cSldViewPr snapToGrid="0" snapToObjects="1">
      <p:cViewPr varScale="1">
        <p:scale>
          <a:sx n="71" d="100"/>
          <a:sy n="71" d="100"/>
        </p:scale>
        <p:origin x="2400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3688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E86BA0-87EA-B246-87F4-D992E06AC2A5}" type="datetimeFigureOut">
              <a:rPr lang="en-US" smtClean="0"/>
              <a:t>10/28/19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C4A423-4156-5346-B09C-D75EF721E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58096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A93966-F65B-D540-827D-98B4926C59C6}" type="datetimeFigureOut">
              <a:rPr lang="en-US" smtClean="0"/>
              <a:t>10/28/19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99F981-AF02-BA48-8129-A03153DA094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99F981-AF02-BA48-8129-A03153DA094D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/>
              <a:t>Counties</a:t>
            </a:r>
            <a:r>
              <a:rPr lang="zh-CN" altLang="en-US" baseline="0" dirty="0"/>
              <a:t> </a:t>
            </a:r>
            <a:r>
              <a:rPr lang="en-US" altLang="zh-CN" baseline="0" dirty="0"/>
              <a:t>reposting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same</a:t>
            </a:r>
            <a:r>
              <a:rPr lang="zh-CN" altLang="en-US" baseline="0" dirty="0"/>
              <a:t> </a:t>
            </a:r>
            <a:r>
              <a:rPr lang="en-US" altLang="zh-CN" baseline="0" dirty="0"/>
              <a:t>key</a:t>
            </a:r>
            <a:r>
              <a:rPr lang="zh-CN" altLang="en-US" baseline="0" dirty="0"/>
              <a:t> </a:t>
            </a:r>
            <a:r>
              <a:rPr lang="en-US" altLang="zh-CN" baseline="0" dirty="0"/>
              <a:t>players</a:t>
            </a:r>
            <a:r>
              <a:rPr lang="zh-CN" altLang="en-US" baseline="0" dirty="0"/>
              <a:t> </a:t>
            </a:r>
            <a:r>
              <a:rPr lang="en-US" altLang="zh-CN" baseline="0" dirty="0"/>
              <a:t>form</a:t>
            </a:r>
            <a:r>
              <a:rPr lang="zh-CN" altLang="en-US" baseline="0" dirty="0"/>
              <a:t> </a:t>
            </a:r>
            <a:r>
              <a:rPr lang="en-US" altLang="zh-CN" baseline="0" dirty="0"/>
              <a:t>a</a:t>
            </a:r>
            <a:r>
              <a:rPr lang="zh-CN" altLang="en-US" baseline="0" dirty="0"/>
              <a:t> </a:t>
            </a:r>
            <a:r>
              <a:rPr lang="en-US" altLang="zh-CN" baseline="0" dirty="0"/>
              <a:t>country</a:t>
            </a:r>
            <a:r>
              <a:rPr lang="zh-CN" altLang="en-US" baseline="0" dirty="0"/>
              <a:t> </a:t>
            </a:r>
            <a:r>
              <a:rPr lang="en-US" altLang="zh-CN" baseline="0" dirty="0"/>
              <a:t>on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map.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countries</a:t>
            </a:r>
            <a:r>
              <a:rPr lang="zh-CN" altLang="en-US" baseline="0" dirty="0"/>
              <a:t> </a:t>
            </a:r>
            <a:r>
              <a:rPr lang="en-US" altLang="zh-CN" baseline="0" dirty="0"/>
              <a:t>are</a:t>
            </a:r>
            <a:r>
              <a:rPr lang="zh-CN" altLang="en-US" baseline="0" dirty="0"/>
              <a:t> </a:t>
            </a:r>
            <a:r>
              <a:rPr lang="en-US" altLang="zh-CN" baseline="0" dirty="0"/>
              <a:t>separated</a:t>
            </a:r>
            <a:r>
              <a:rPr lang="zh-CN" altLang="en-US" baseline="0" dirty="0"/>
              <a:t> </a:t>
            </a:r>
            <a:r>
              <a:rPr lang="en-US" altLang="zh-CN" baseline="0" dirty="0"/>
              <a:t>by</a:t>
            </a:r>
            <a:r>
              <a:rPr lang="zh-CN" altLang="en-US" baseline="0" dirty="0"/>
              <a:t> </a:t>
            </a:r>
            <a:r>
              <a:rPr lang="en-US" altLang="zh-CN" baseline="0" dirty="0"/>
              <a:t>dark</a:t>
            </a:r>
            <a:r>
              <a:rPr lang="zh-CN" altLang="en-US" baseline="0" dirty="0"/>
              <a:t> </a:t>
            </a:r>
            <a:r>
              <a:rPr lang="en-US" altLang="zh-CN" baseline="0" dirty="0"/>
              <a:t>boundaries.</a:t>
            </a:r>
            <a:r>
              <a:rPr lang="zh-CN" altLang="en-US" baseline="0" dirty="0"/>
              <a:t> </a:t>
            </a:r>
            <a:endParaRPr lang="en-US" altLang="zh-CN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99F981-AF02-BA48-8129-A03153DA094D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/>
              <a:t>Each</a:t>
            </a:r>
            <a:r>
              <a:rPr lang="zh-CN" altLang="en-US" baseline="0" dirty="0"/>
              <a:t> </a:t>
            </a:r>
            <a:r>
              <a:rPr lang="en-US" altLang="zh-CN" baseline="0" dirty="0"/>
              <a:t>country</a:t>
            </a:r>
            <a:r>
              <a:rPr lang="zh-CN" altLang="en-US" baseline="0" dirty="0"/>
              <a:t> </a:t>
            </a:r>
            <a:r>
              <a:rPr lang="en-US" altLang="zh-CN" baseline="0" dirty="0"/>
              <a:t>can</a:t>
            </a:r>
            <a:r>
              <a:rPr lang="zh-CN" altLang="en-US" baseline="0" dirty="0"/>
              <a:t> </a:t>
            </a:r>
            <a:r>
              <a:rPr lang="en-US" altLang="zh-CN" baseline="0" dirty="0"/>
              <a:t>be</a:t>
            </a:r>
            <a:r>
              <a:rPr lang="zh-CN" altLang="en-US" baseline="0" dirty="0"/>
              <a:t> </a:t>
            </a:r>
            <a:r>
              <a:rPr lang="en-US" altLang="zh-CN" baseline="0" dirty="0"/>
              <a:t>divided</a:t>
            </a:r>
            <a:r>
              <a:rPr lang="zh-CN" altLang="en-US" baseline="0" dirty="0"/>
              <a:t> </a:t>
            </a:r>
            <a:r>
              <a:rPr lang="en-US" altLang="zh-CN" baseline="0" dirty="0"/>
              <a:t>into</a:t>
            </a:r>
            <a:r>
              <a:rPr lang="zh-CN" altLang="en-US" baseline="0" dirty="0"/>
              <a:t> </a:t>
            </a:r>
            <a:r>
              <a:rPr lang="en-US" altLang="zh-CN" baseline="0" dirty="0"/>
              <a:t>different</a:t>
            </a:r>
            <a:r>
              <a:rPr lang="zh-CN" altLang="en-US" baseline="0" dirty="0"/>
              <a:t> </a:t>
            </a:r>
            <a:r>
              <a:rPr lang="en-US" altLang="zh-CN" baseline="0" dirty="0"/>
              <a:t>regions.</a:t>
            </a:r>
            <a:r>
              <a:rPr lang="zh-CN" altLang="en-US" baseline="0" dirty="0"/>
              <a:t> </a:t>
            </a:r>
            <a:r>
              <a:rPr lang="en-US" altLang="zh-CN" baseline="0" dirty="0"/>
              <a:t>Regions</a:t>
            </a:r>
            <a:r>
              <a:rPr lang="zh-CN" altLang="en-US" baseline="0" dirty="0"/>
              <a:t> </a:t>
            </a:r>
            <a:r>
              <a:rPr lang="en-US" altLang="zh-CN" baseline="0" dirty="0"/>
              <a:t>contain</a:t>
            </a:r>
            <a:r>
              <a:rPr lang="zh-CN" altLang="en-US" baseline="0" dirty="0"/>
              <a:t> </a:t>
            </a:r>
            <a:r>
              <a:rPr lang="en-US" altLang="zh-CN" baseline="0" dirty="0"/>
              <a:t>counties</a:t>
            </a:r>
            <a:r>
              <a:rPr lang="zh-CN" altLang="en-US" baseline="0" dirty="0"/>
              <a:t> </a:t>
            </a:r>
            <a:r>
              <a:rPr lang="en-US" altLang="zh-CN" baseline="0" dirty="0"/>
              <a:t>with</a:t>
            </a:r>
            <a:r>
              <a:rPr lang="zh-CN" altLang="en-US" baseline="0" dirty="0"/>
              <a:t> </a:t>
            </a:r>
            <a:r>
              <a:rPr lang="en-US" altLang="zh-CN" baseline="0" dirty="0"/>
              <a:t>same</a:t>
            </a:r>
            <a:r>
              <a:rPr lang="zh-CN" altLang="en-US" baseline="0" dirty="0"/>
              <a:t> </a:t>
            </a:r>
            <a:r>
              <a:rPr lang="en-US" altLang="zh-CN" baseline="0" dirty="0"/>
              <a:t>semantics.</a:t>
            </a:r>
            <a:r>
              <a:rPr lang="zh-CN" altLang="en-US" baseline="0" dirty="0"/>
              <a:t> </a:t>
            </a:r>
            <a:endParaRPr lang="en-US" altLang="zh-CN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99F981-AF02-BA48-8129-A03153DA094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1627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/>
              <a:t>Rivers</a:t>
            </a:r>
            <a:r>
              <a:rPr lang="zh-CN" altLang="en-US" baseline="0" dirty="0"/>
              <a:t> </a:t>
            </a:r>
            <a:r>
              <a:rPr lang="en-US" altLang="zh-CN" baseline="0" dirty="0"/>
              <a:t>connect</a:t>
            </a:r>
            <a:r>
              <a:rPr lang="zh-CN" altLang="en-US" baseline="0" dirty="0"/>
              <a:t> </a:t>
            </a:r>
            <a:r>
              <a:rPr lang="en-US" altLang="zh-CN" baseline="0" dirty="0"/>
              <a:t>different</a:t>
            </a:r>
            <a:r>
              <a:rPr lang="zh-CN" altLang="en-US" baseline="0" dirty="0"/>
              <a:t> </a:t>
            </a:r>
            <a:r>
              <a:rPr lang="en-US" altLang="zh-CN" baseline="0" dirty="0"/>
              <a:t>key</a:t>
            </a:r>
            <a:r>
              <a:rPr lang="zh-CN" altLang="en-US" baseline="0" dirty="0"/>
              <a:t> </a:t>
            </a:r>
            <a:r>
              <a:rPr lang="en-US" altLang="zh-CN" baseline="0" dirty="0"/>
              <a:t>players</a:t>
            </a:r>
            <a:r>
              <a:rPr lang="zh-CN" altLang="en-US" baseline="0" dirty="0"/>
              <a:t> </a:t>
            </a:r>
            <a:r>
              <a:rPr lang="en-US" altLang="zh-CN" baseline="0" dirty="0"/>
              <a:t>with</a:t>
            </a:r>
            <a:r>
              <a:rPr lang="zh-CN" altLang="en-US" baseline="0" dirty="0"/>
              <a:t> </a:t>
            </a:r>
            <a:r>
              <a:rPr lang="en-US" altLang="zh-CN" baseline="0" dirty="0"/>
              <a:t>direct</a:t>
            </a:r>
            <a:r>
              <a:rPr lang="zh-CN" altLang="en-US" baseline="0" dirty="0"/>
              <a:t> </a:t>
            </a:r>
            <a:r>
              <a:rPr lang="en-US" altLang="zh-CN" baseline="0" dirty="0"/>
              <a:t>reposting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relations.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99F981-AF02-BA48-8129-A03153DA094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0895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Bridges</a:t>
            </a:r>
            <a:r>
              <a:rPr lang="zh-CN" altLang="en-US" baseline="0" dirty="0"/>
              <a:t> </a:t>
            </a:r>
            <a:r>
              <a:rPr lang="en-US" altLang="zh-CN" baseline="0" dirty="0"/>
              <a:t>indicate</a:t>
            </a:r>
            <a:r>
              <a:rPr lang="zh-CN" altLang="en-US" baseline="0" dirty="0"/>
              <a:t> </a:t>
            </a:r>
            <a:r>
              <a:rPr lang="en-US" altLang="zh-CN" baseline="0" dirty="0"/>
              <a:t>that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messages</a:t>
            </a:r>
            <a:r>
              <a:rPr lang="zh-CN" altLang="en-US" baseline="0" dirty="0"/>
              <a:t> </a:t>
            </a:r>
            <a:r>
              <a:rPr lang="en-US" altLang="zh-CN" baseline="0" dirty="0"/>
              <a:t>reposting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two</a:t>
            </a:r>
            <a:r>
              <a:rPr lang="zh-CN" altLang="en-US" baseline="0" dirty="0"/>
              <a:t> </a:t>
            </a:r>
            <a:r>
              <a:rPr lang="en-US" altLang="zh-CN" baseline="0" dirty="0"/>
              <a:t>key</a:t>
            </a:r>
            <a:r>
              <a:rPr lang="zh-CN" altLang="en-US" baseline="0" dirty="0"/>
              <a:t> </a:t>
            </a:r>
            <a:r>
              <a:rPr lang="en-US" altLang="zh-CN" baseline="0" dirty="0"/>
              <a:t>players</a:t>
            </a:r>
            <a:r>
              <a:rPr lang="zh-CN" altLang="en-US" sz="2400" dirty="0">
                <a:solidFill>
                  <a:schemeClr val="tx1"/>
                </a:solidFill>
              </a:rPr>
              <a:t> </a:t>
            </a:r>
            <a:r>
              <a:rPr lang="en-US" altLang="zh-CN" sz="2400" dirty="0">
                <a:solidFill>
                  <a:schemeClr val="tx1"/>
                </a:solidFill>
              </a:rPr>
              <a:t>are</a:t>
            </a:r>
            <a:r>
              <a:rPr lang="zh-CN" altLang="en-US" sz="2400" dirty="0">
                <a:solidFill>
                  <a:schemeClr val="tx1"/>
                </a:solidFill>
              </a:rPr>
              <a:t> </a:t>
            </a:r>
            <a:r>
              <a:rPr lang="en-US" altLang="zh-CN" sz="2400" dirty="0">
                <a:solidFill>
                  <a:schemeClr val="tx1"/>
                </a:solidFill>
              </a:rPr>
              <a:t>different</a:t>
            </a:r>
            <a:r>
              <a:rPr lang="zh-CN" altLang="en-US" sz="2400" baseline="0" dirty="0">
                <a:solidFill>
                  <a:schemeClr val="tx1"/>
                </a:solidFill>
              </a:rPr>
              <a:t> </a:t>
            </a:r>
            <a:r>
              <a:rPr lang="en-US" altLang="zh-CN" sz="2400" dirty="0">
                <a:solidFill>
                  <a:schemeClr val="tx1"/>
                </a:solidFill>
              </a:rPr>
              <a:t>in</a:t>
            </a:r>
            <a:r>
              <a:rPr lang="zh-CN" altLang="en-US" sz="2400" dirty="0">
                <a:solidFill>
                  <a:schemeClr val="tx1"/>
                </a:solidFill>
              </a:rPr>
              <a:t> </a:t>
            </a:r>
            <a:r>
              <a:rPr lang="en-US" altLang="zh-CN" sz="2400" dirty="0">
                <a:solidFill>
                  <a:schemeClr val="tx1"/>
                </a:solidFill>
              </a:rPr>
              <a:t>semantics.</a:t>
            </a:r>
            <a:r>
              <a:rPr lang="zh-CN" altLang="en-US" sz="2400" dirty="0">
                <a:solidFill>
                  <a:schemeClr val="tx1"/>
                </a:solidFill>
              </a:rPr>
              <a:t> </a:t>
            </a:r>
            <a:endParaRPr lang="en-US" altLang="zh-CN" sz="2400" dirty="0">
              <a:solidFill>
                <a:schemeClr val="tx1"/>
              </a:solidFill>
            </a:endParaRPr>
          </a:p>
          <a:p>
            <a:endParaRPr lang="en-US" altLang="zh-CN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99F981-AF02-BA48-8129-A03153DA094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5842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/>
              <a:t>If</a:t>
            </a:r>
            <a:r>
              <a:rPr lang="zh-CN" altLang="en-US" baseline="0" dirty="0"/>
              <a:t> </a:t>
            </a:r>
            <a:r>
              <a:rPr lang="en-US" altLang="zh-CN" baseline="0" dirty="0"/>
              <a:t>one</a:t>
            </a:r>
            <a:r>
              <a:rPr lang="zh-CN" altLang="en-US" baseline="0" dirty="0"/>
              <a:t> </a:t>
            </a:r>
            <a:r>
              <a:rPr lang="en-US" altLang="zh-CN" baseline="0" dirty="0"/>
              <a:t>key</a:t>
            </a:r>
            <a:r>
              <a:rPr lang="zh-CN" altLang="en-US" baseline="0" dirty="0"/>
              <a:t> </a:t>
            </a:r>
            <a:r>
              <a:rPr lang="en-US" altLang="zh-CN" baseline="0" dirty="0"/>
              <a:t>player</a:t>
            </a:r>
            <a:r>
              <a:rPr lang="zh-CN" altLang="en-US" baseline="0" dirty="0"/>
              <a:t> </a:t>
            </a:r>
            <a:r>
              <a:rPr lang="en-US" altLang="zh-CN" baseline="0" dirty="0"/>
              <a:t>does</a:t>
            </a:r>
            <a:r>
              <a:rPr lang="zh-CN" altLang="en-US" baseline="0" dirty="0"/>
              <a:t> </a:t>
            </a:r>
            <a:r>
              <a:rPr lang="en-US" altLang="zh-CN" baseline="0" dirty="0"/>
              <a:t>not</a:t>
            </a:r>
            <a:r>
              <a:rPr lang="zh-CN" altLang="en-US" baseline="0" dirty="0"/>
              <a:t> </a:t>
            </a:r>
            <a:r>
              <a:rPr lang="en-US" altLang="zh-CN" baseline="0" dirty="0"/>
              <a:t>follow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reposted</a:t>
            </a:r>
            <a:r>
              <a:rPr lang="zh-CN" altLang="en-US" baseline="0" dirty="0"/>
              <a:t> </a:t>
            </a:r>
            <a:r>
              <a:rPr lang="en-US" altLang="zh-CN" baseline="0" dirty="0"/>
              <a:t>key</a:t>
            </a:r>
            <a:r>
              <a:rPr lang="zh-CN" altLang="en-US" baseline="0" dirty="0"/>
              <a:t> </a:t>
            </a:r>
            <a:r>
              <a:rPr lang="en-US" altLang="zh-CN" baseline="0" dirty="0"/>
              <a:t>player,</a:t>
            </a:r>
            <a:r>
              <a:rPr lang="zh-CN" altLang="en-US" baseline="0" dirty="0"/>
              <a:t> </a:t>
            </a:r>
            <a:r>
              <a:rPr lang="en-US" altLang="zh-CN" baseline="0" dirty="0"/>
              <a:t>we</a:t>
            </a:r>
            <a:r>
              <a:rPr lang="zh-CN" altLang="en-US" baseline="0" dirty="0"/>
              <a:t> </a:t>
            </a:r>
            <a:r>
              <a:rPr lang="en-US" altLang="zh-CN" baseline="0" dirty="0"/>
              <a:t>use</a:t>
            </a:r>
            <a:r>
              <a:rPr lang="zh-CN" altLang="en-US" baseline="0" dirty="0"/>
              <a:t> </a:t>
            </a:r>
            <a:r>
              <a:rPr lang="en-US" altLang="zh-CN" baseline="0" dirty="0"/>
              <a:t>a</a:t>
            </a:r>
            <a:r>
              <a:rPr lang="zh-CN" altLang="en-US" baseline="0" dirty="0"/>
              <a:t> </a:t>
            </a:r>
            <a:r>
              <a:rPr lang="en-US" altLang="zh-CN" baseline="0" dirty="0"/>
              <a:t>blue</a:t>
            </a:r>
            <a:r>
              <a:rPr lang="zh-CN" altLang="en-US" baseline="0" dirty="0"/>
              <a:t> </a:t>
            </a:r>
            <a:r>
              <a:rPr lang="en-US" altLang="zh-CN" baseline="0" dirty="0"/>
              <a:t>route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connect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them.</a:t>
            </a:r>
            <a:r>
              <a:rPr lang="zh-CN" altLang="en-US" baseline="0" dirty="0"/>
              <a:t> </a:t>
            </a:r>
            <a:endParaRPr lang="en-US" altLang="zh-CN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99F981-AF02-BA48-8129-A03153DA094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5970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We</a:t>
            </a:r>
            <a:r>
              <a:rPr lang="zh-CN" altLang="en-US" baseline="0" dirty="0"/>
              <a:t> </a:t>
            </a:r>
            <a:r>
              <a:rPr lang="en-US" altLang="zh-CN" baseline="0" dirty="0"/>
              <a:t>embed</a:t>
            </a:r>
            <a:r>
              <a:rPr lang="zh-CN" altLang="en-US" baseline="0" dirty="0"/>
              <a:t> </a:t>
            </a:r>
            <a:r>
              <a:rPr lang="en-US" altLang="zh-CN" baseline="0" dirty="0"/>
              <a:t>keywords</a:t>
            </a:r>
            <a:r>
              <a:rPr lang="zh-CN" altLang="en-US" baseline="0" dirty="0"/>
              <a:t> </a:t>
            </a:r>
            <a:r>
              <a:rPr lang="en-US" altLang="zh-CN" baseline="0" dirty="0"/>
              <a:t>on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map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show</a:t>
            </a:r>
            <a:r>
              <a:rPr lang="zh-CN" altLang="en-US" baseline="0" dirty="0"/>
              <a:t> </a:t>
            </a:r>
            <a:r>
              <a:rPr lang="en-US" altLang="zh-CN" baseline="0" dirty="0"/>
              <a:t>what</a:t>
            </a:r>
            <a:r>
              <a:rPr lang="zh-CN" altLang="en-US" baseline="0" dirty="0"/>
              <a:t> </a:t>
            </a:r>
            <a:r>
              <a:rPr lang="en-US" altLang="zh-CN" baseline="0" dirty="0"/>
              <a:t>topics</a:t>
            </a:r>
            <a:r>
              <a:rPr lang="zh-CN" altLang="en-US" baseline="0" dirty="0"/>
              <a:t> </a:t>
            </a:r>
            <a:r>
              <a:rPr lang="en-US" altLang="zh-CN" baseline="0" dirty="0"/>
              <a:t>people</a:t>
            </a:r>
            <a:r>
              <a:rPr lang="zh-CN" altLang="en-US" baseline="0" dirty="0"/>
              <a:t> </a:t>
            </a:r>
            <a:r>
              <a:rPr lang="en-US" altLang="zh-CN" baseline="0" dirty="0"/>
              <a:t>discuss</a:t>
            </a:r>
            <a:r>
              <a:rPr lang="zh-CN" altLang="en-US" baseline="0" dirty="0"/>
              <a:t> </a:t>
            </a:r>
            <a:r>
              <a:rPr lang="en-US" altLang="zh-CN" baseline="0" dirty="0"/>
              <a:t>directly</a:t>
            </a:r>
            <a:r>
              <a:rPr lang="zh-CN" altLang="en-US" baseline="0" dirty="0"/>
              <a:t> </a:t>
            </a:r>
            <a:r>
              <a:rPr lang="en-US" altLang="zh-CN" baseline="0" dirty="0"/>
              <a:t>in</a:t>
            </a:r>
            <a:r>
              <a:rPr lang="zh-CN" altLang="en-US" baseline="0" dirty="0"/>
              <a:t> </a:t>
            </a:r>
            <a:r>
              <a:rPr lang="en-US" altLang="zh-CN" baseline="0" dirty="0"/>
              <a:t>different</a:t>
            </a:r>
            <a:r>
              <a:rPr lang="zh-CN" altLang="en-US" baseline="0" dirty="0"/>
              <a:t> </a:t>
            </a:r>
            <a:r>
              <a:rPr lang="en-US" altLang="zh-CN" baseline="0" dirty="0"/>
              <a:t>countries</a:t>
            </a:r>
            <a:r>
              <a:rPr lang="zh-CN" altLang="en-US" baseline="0" dirty="0"/>
              <a:t> </a:t>
            </a:r>
            <a:r>
              <a:rPr lang="en-US" altLang="zh-CN" baseline="0" dirty="0"/>
              <a:t>or</a:t>
            </a:r>
            <a:r>
              <a:rPr lang="zh-CN" altLang="en-US" baseline="0" dirty="0"/>
              <a:t> </a:t>
            </a:r>
            <a:r>
              <a:rPr lang="en-US" altLang="zh-CN" baseline="0" dirty="0"/>
              <a:t>regions.</a:t>
            </a:r>
            <a:r>
              <a:rPr lang="zh-CN" altLang="en-US" baseline="0" dirty="0"/>
              <a:t> </a:t>
            </a:r>
            <a:endParaRPr lang="en-US" altLang="zh-CN" dirty="0"/>
          </a:p>
          <a:p>
            <a:endParaRPr lang="en-US" dirty="0"/>
          </a:p>
          <a:p>
            <a:r>
              <a:rPr lang="en-US" altLang="zh-CN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color</a:t>
            </a:r>
            <a:r>
              <a:rPr lang="zh-CN" altLang="en-US" baseline="0" dirty="0"/>
              <a:t> </a:t>
            </a:r>
            <a:r>
              <a:rPr lang="en-US" altLang="zh-CN" baseline="0" dirty="0"/>
              <a:t>indicate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sentiment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keywords</a:t>
            </a:r>
            <a:r>
              <a:rPr lang="zh-CN" altLang="en-US" baseline="0" dirty="0"/>
              <a:t> </a:t>
            </a:r>
            <a:r>
              <a:rPr lang="en-US" altLang="zh-CN" baseline="0" dirty="0"/>
              <a:t>when</a:t>
            </a:r>
            <a:r>
              <a:rPr lang="zh-CN" altLang="en-US" baseline="0" dirty="0"/>
              <a:t> </a:t>
            </a:r>
            <a:r>
              <a:rPr lang="en-US" altLang="zh-CN" baseline="0" dirty="0"/>
              <a:t>people</a:t>
            </a:r>
            <a:r>
              <a:rPr lang="zh-CN" altLang="en-US" baseline="0" dirty="0"/>
              <a:t> </a:t>
            </a:r>
            <a:r>
              <a:rPr lang="en-US" altLang="zh-CN" baseline="0" dirty="0"/>
              <a:t>discuss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them.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99F981-AF02-BA48-8129-A03153DA094D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construct</a:t>
            </a:r>
            <a:r>
              <a:rPr lang="zh-CN" altLang="en-US" baseline="0" dirty="0"/>
              <a:t> </a:t>
            </a:r>
            <a:r>
              <a:rPr lang="en-US" altLang="zh-CN" baseline="0" dirty="0"/>
              <a:t>R-Map,</a:t>
            </a:r>
            <a:r>
              <a:rPr lang="zh-CN" altLang="en-US" baseline="0" dirty="0"/>
              <a:t> </a:t>
            </a:r>
            <a:r>
              <a:rPr lang="en-US" altLang="zh-CN" baseline="0" dirty="0"/>
              <a:t>we</a:t>
            </a:r>
            <a:r>
              <a:rPr lang="zh-CN" altLang="en-US" baseline="0" dirty="0"/>
              <a:t> </a:t>
            </a:r>
            <a:r>
              <a:rPr lang="en-US" altLang="zh-CN" baseline="0" dirty="0"/>
              <a:t>first</a:t>
            </a:r>
            <a:r>
              <a:rPr lang="zh-CN" altLang="en-US" baseline="0" dirty="0"/>
              <a:t> </a:t>
            </a:r>
            <a:r>
              <a:rPr lang="en-US" altLang="zh-CN" baseline="0" dirty="0"/>
              <a:t>extract</a:t>
            </a:r>
            <a:r>
              <a:rPr lang="zh-CN" altLang="en-US" baseline="0" dirty="0"/>
              <a:t> </a:t>
            </a:r>
            <a:r>
              <a:rPr lang="en-US" altLang="zh-CN" baseline="0" dirty="0"/>
              <a:t>key</a:t>
            </a:r>
            <a:r>
              <a:rPr lang="zh-CN" altLang="en-US" baseline="0" dirty="0"/>
              <a:t> </a:t>
            </a:r>
            <a:r>
              <a:rPr lang="en-US" altLang="zh-CN" baseline="0" dirty="0"/>
              <a:t>players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constitute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skeleton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reposting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tree.</a:t>
            </a:r>
            <a:r>
              <a:rPr lang="zh-CN" altLang="en-US" baseline="0" dirty="0"/>
              <a:t> </a:t>
            </a:r>
            <a:endParaRPr lang="en-US" altLang="zh-CN" baseline="0" dirty="0"/>
          </a:p>
          <a:p>
            <a:endParaRPr lang="en-US" baseline="0" dirty="0"/>
          </a:p>
          <a:p>
            <a:r>
              <a:rPr lang="en-US" altLang="zh-CN" baseline="0" dirty="0"/>
              <a:t>We</a:t>
            </a:r>
            <a:r>
              <a:rPr lang="zh-CN" altLang="en-US" baseline="0" dirty="0"/>
              <a:t> </a:t>
            </a:r>
            <a:r>
              <a:rPr lang="en-US" altLang="zh-CN" baseline="0" dirty="0"/>
              <a:t>calculate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layout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key</a:t>
            </a:r>
            <a:r>
              <a:rPr lang="zh-CN" altLang="en-US" baseline="0" dirty="0"/>
              <a:t> </a:t>
            </a:r>
            <a:r>
              <a:rPr lang="en-US" altLang="zh-CN" baseline="0" dirty="0"/>
              <a:t>players</a:t>
            </a:r>
            <a:r>
              <a:rPr lang="zh-CN" altLang="en-US" baseline="0" dirty="0"/>
              <a:t> </a:t>
            </a:r>
            <a:r>
              <a:rPr lang="en-US" altLang="zh-CN" baseline="0" dirty="0"/>
              <a:t>and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then</a:t>
            </a:r>
            <a:r>
              <a:rPr lang="zh-CN" altLang="en-US" baseline="0" dirty="0"/>
              <a:t> </a:t>
            </a:r>
            <a:r>
              <a:rPr lang="en-US" altLang="zh-CN" baseline="0" dirty="0"/>
              <a:t>fill</a:t>
            </a:r>
            <a:r>
              <a:rPr lang="zh-CN" altLang="en-US" baseline="0" dirty="0"/>
              <a:t> </a:t>
            </a:r>
            <a:r>
              <a:rPr lang="en-US" altLang="zh-CN" baseline="0" dirty="0"/>
              <a:t>in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left</a:t>
            </a:r>
            <a:r>
              <a:rPr lang="zh-CN" altLang="en-US" baseline="0" dirty="0"/>
              <a:t> </a:t>
            </a:r>
            <a:r>
              <a:rPr lang="en-US" altLang="zh-CN" baseline="0" dirty="0"/>
              <a:t>nodes.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99F981-AF02-BA48-8129-A03153DA094D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first</a:t>
            </a:r>
            <a:r>
              <a:rPr lang="zh-CN" altLang="en-US" baseline="0" dirty="0"/>
              <a:t> </a:t>
            </a:r>
            <a:r>
              <a:rPr lang="en-US" altLang="zh-CN" baseline="0" dirty="0"/>
              <a:t>step,</a:t>
            </a:r>
            <a:r>
              <a:rPr lang="zh-CN" altLang="en-US" baseline="0" dirty="0"/>
              <a:t> </a:t>
            </a:r>
            <a:endParaRPr lang="en-US" altLang="zh-CN" baseline="0" dirty="0"/>
          </a:p>
          <a:p>
            <a:endParaRPr lang="en-US" altLang="zh-CN" dirty="0"/>
          </a:p>
          <a:p>
            <a:r>
              <a:rPr lang="en-US" altLang="zh-CN" baseline="0" dirty="0"/>
              <a:t>After</a:t>
            </a:r>
            <a:r>
              <a:rPr lang="zh-CN" altLang="en-US" baseline="0" dirty="0"/>
              <a:t> </a:t>
            </a:r>
            <a:r>
              <a:rPr lang="en-US" altLang="zh-CN" baseline="0" dirty="0"/>
              <a:t>extracting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tree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key</a:t>
            </a:r>
            <a:r>
              <a:rPr lang="zh-CN" altLang="en-US" baseline="0" dirty="0"/>
              <a:t> </a:t>
            </a:r>
            <a:r>
              <a:rPr lang="en-US" altLang="zh-CN" baseline="0" dirty="0"/>
              <a:t>players,</a:t>
            </a:r>
            <a:r>
              <a:rPr lang="zh-CN" altLang="en-US" baseline="0" dirty="0"/>
              <a:t> </a:t>
            </a:r>
            <a:r>
              <a:rPr lang="en-US" altLang="zh-CN" baseline="0" dirty="0"/>
              <a:t>we</a:t>
            </a:r>
            <a:r>
              <a:rPr lang="zh-CN" altLang="en-US" baseline="0" dirty="0"/>
              <a:t> </a:t>
            </a:r>
            <a:r>
              <a:rPr lang="en-US" altLang="zh-CN" baseline="0" dirty="0"/>
              <a:t>run</a:t>
            </a:r>
            <a:r>
              <a:rPr lang="zh-CN" altLang="en-US" baseline="0" dirty="0"/>
              <a:t> </a:t>
            </a:r>
            <a:r>
              <a:rPr lang="en-US" altLang="zh-CN" baseline="0" dirty="0"/>
              <a:t>a</a:t>
            </a:r>
            <a:r>
              <a:rPr lang="zh-CN" altLang="en-US" baseline="0" dirty="0"/>
              <a:t> </a:t>
            </a:r>
            <a:r>
              <a:rPr lang="en-US" altLang="zh-CN" baseline="0" dirty="0"/>
              <a:t>bubble</a:t>
            </a:r>
            <a:r>
              <a:rPr lang="zh-CN" altLang="en-US" baseline="0" dirty="0"/>
              <a:t> </a:t>
            </a:r>
            <a:r>
              <a:rPr lang="en-US" altLang="zh-CN" baseline="0" dirty="0"/>
              <a:t>tree</a:t>
            </a:r>
            <a:r>
              <a:rPr lang="zh-CN" altLang="en-US" baseline="0" dirty="0"/>
              <a:t> </a:t>
            </a:r>
            <a:r>
              <a:rPr lang="en-US" altLang="zh-CN" baseline="0" dirty="0"/>
              <a:t>layout</a:t>
            </a:r>
            <a:r>
              <a:rPr lang="zh-CN" altLang="en-US" baseline="0" dirty="0"/>
              <a:t> </a:t>
            </a:r>
            <a:r>
              <a:rPr lang="en-US" altLang="zh-CN" baseline="0" dirty="0"/>
              <a:t>algorithm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get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position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key</a:t>
            </a:r>
            <a:r>
              <a:rPr lang="zh-CN" altLang="en-US" baseline="0" dirty="0"/>
              <a:t> </a:t>
            </a:r>
            <a:r>
              <a:rPr lang="en-US" altLang="zh-CN" baseline="0" dirty="0"/>
              <a:t>players.</a:t>
            </a:r>
            <a:r>
              <a:rPr lang="zh-CN" altLang="en-US" baseline="0" dirty="0"/>
              <a:t> </a:t>
            </a:r>
            <a:endParaRPr lang="en-US" altLang="zh-CN" baseline="0" dirty="0"/>
          </a:p>
          <a:p>
            <a:endParaRPr lang="en-US" altLang="zh-CN" baseline="0" dirty="0"/>
          </a:p>
          <a:p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radius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bubble</a:t>
            </a:r>
            <a:r>
              <a:rPr lang="zh-CN" altLang="en-US" baseline="0" dirty="0"/>
              <a:t> </a:t>
            </a:r>
            <a:r>
              <a:rPr lang="en-US" altLang="zh-CN" baseline="0" dirty="0"/>
              <a:t>for</a:t>
            </a:r>
            <a:r>
              <a:rPr lang="zh-CN" altLang="en-US" baseline="0" dirty="0"/>
              <a:t> </a:t>
            </a:r>
            <a:r>
              <a:rPr lang="en-US" altLang="zh-CN" baseline="0" dirty="0"/>
              <a:t>each</a:t>
            </a:r>
            <a:r>
              <a:rPr lang="zh-CN" altLang="en-US" baseline="0" dirty="0"/>
              <a:t> </a:t>
            </a:r>
            <a:r>
              <a:rPr lang="en-US" altLang="zh-CN" baseline="0" dirty="0"/>
              <a:t>key</a:t>
            </a:r>
            <a:r>
              <a:rPr lang="zh-CN" altLang="en-US" baseline="0" dirty="0"/>
              <a:t> </a:t>
            </a:r>
            <a:r>
              <a:rPr lang="en-US" altLang="zh-CN" baseline="0" dirty="0"/>
              <a:t>player</a:t>
            </a:r>
            <a:r>
              <a:rPr lang="zh-CN" altLang="en-US" baseline="0" dirty="0"/>
              <a:t> </a:t>
            </a:r>
            <a:r>
              <a:rPr lang="en-US" altLang="zh-CN" baseline="0" dirty="0"/>
              <a:t>is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square</a:t>
            </a:r>
            <a:r>
              <a:rPr lang="zh-CN" altLang="en-US" baseline="0" dirty="0"/>
              <a:t> </a:t>
            </a:r>
            <a:r>
              <a:rPr lang="en-US" altLang="zh-CN" baseline="0" dirty="0"/>
              <a:t>root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its</a:t>
            </a:r>
            <a:r>
              <a:rPr lang="zh-CN" altLang="en-US" baseline="0" dirty="0"/>
              <a:t> </a:t>
            </a:r>
            <a:r>
              <a:rPr lang="en-US" altLang="zh-CN" baseline="0" dirty="0"/>
              <a:t>descendants</a:t>
            </a:r>
            <a:r>
              <a:rPr lang="zh-CN" altLang="en-US" baseline="0" dirty="0"/>
              <a:t> </a:t>
            </a:r>
            <a:r>
              <a:rPr lang="en-US" altLang="zh-CN" baseline="0" dirty="0"/>
              <a:t>number.</a:t>
            </a:r>
            <a:r>
              <a:rPr lang="zh-CN" altLang="en-US" baseline="0" dirty="0"/>
              <a:t> </a:t>
            </a:r>
            <a:endParaRPr lang="en-US" altLang="zh-CN" baseline="0" dirty="0"/>
          </a:p>
          <a:p>
            <a:endParaRPr lang="en-US" altLang="zh-CN" baseline="0" dirty="0"/>
          </a:p>
          <a:p>
            <a:r>
              <a:rPr lang="en-US" altLang="zh-CN" baseline="0" dirty="0"/>
              <a:t>In</a:t>
            </a:r>
            <a:r>
              <a:rPr lang="zh-CN" altLang="en-US" baseline="0" dirty="0"/>
              <a:t> </a:t>
            </a:r>
            <a:r>
              <a:rPr lang="en-US" altLang="zh-CN" baseline="0" dirty="0"/>
              <a:t>this</a:t>
            </a:r>
            <a:r>
              <a:rPr lang="zh-CN" altLang="en-US" baseline="0" dirty="0"/>
              <a:t> </a:t>
            </a:r>
            <a:r>
              <a:rPr lang="en-US" altLang="zh-CN" baseline="0" dirty="0"/>
              <a:t>step,</a:t>
            </a:r>
            <a:r>
              <a:rPr lang="zh-CN" altLang="en-US" baseline="0" dirty="0"/>
              <a:t> </a:t>
            </a:r>
            <a:r>
              <a:rPr lang="en-US" altLang="zh-CN" baseline="0" dirty="0"/>
              <a:t>extra</a:t>
            </a:r>
            <a:r>
              <a:rPr lang="zh-CN" altLang="en-US" baseline="0" dirty="0"/>
              <a:t> </a:t>
            </a:r>
            <a:r>
              <a:rPr lang="en-US" altLang="zh-CN" baseline="0" dirty="0"/>
              <a:t>space</a:t>
            </a:r>
            <a:r>
              <a:rPr lang="zh-CN" altLang="en-US" baseline="0" dirty="0"/>
              <a:t> </a:t>
            </a:r>
            <a:r>
              <a:rPr lang="en-US" altLang="zh-CN" baseline="0" dirty="0"/>
              <a:t>is</a:t>
            </a:r>
            <a:r>
              <a:rPr lang="zh-CN" altLang="en-US" baseline="0" dirty="0"/>
              <a:t> </a:t>
            </a:r>
            <a:r>
              <a:rPr lang="en-US" altLang="zh-CN" baseline="0" dirty="0"/>
              <a:t>added</a:t>
            </a:r>
            <a:r>
              <a:rPr lang="zh-CN" altLang="en-US" baseline="0" dirty="0"/>
              <a:t> </a:t>
            </a:r>
            <a:r>
              <a:rPr lang="en-US" altLang="zh-CN" baseline="0" dirty="0"/>
              <a:t>between</a:t>
            </a:r>
            <a:r>
              <a:rPr lang="zh-CN" altLang="en-US" baseline="0" dirty="0"/>
              <a:t> </a:t>
            </a:r>
            <a:r>
              <a:rPr lang="en-US" altLang="zh-CN" baseline="0" dirty="0"/>
              <a:t>non-follower</a:t>
            </a:r>
            <a:r>
              <a:rPr lang="zh-CN" altLang="en-US" baseline="0" dirty="0"/>
              <a:t> </a:t>
            </a:r>
            <a:r>
              <a:rPr lang="en-US" altLang="zh-CN" baseline="0" dirty="0" err="1"/>
              <a:t>repostings</a:t>
            </a:r>
            <a:r>
              <a:rPr lang="zh-CN" altLang="en-US" baseline="0" dirty="0"/>
              <a:t> </a:t>
            </a:r>
            <a:r>
              <a:rPr lang="en-US" altLang="zh-CN" baseline="0" dirty="0"/>
              <a:t>and</a:t>
            </a:r>
            <a:r>
              <a:rPr lang="zh-CN" altLang="en-US" baseline="0" dirty="0"/>
              <a:t> </a:t>
            </a:r>
            <a:r>
              <a:rPr lang="en-US" altLang="zh-CN" baseline="0" dirty="0"/>
              <a:t>semantics-varying</a:t>
            </a:r>
            <a:r>
              <a:rPr lang="zh-CN" altLang="en-US" baseline="0" dirty="0"/>
              <a:t> </a:t>
            </a:r>
            <a:r>
              <a:rPr lang="en-US" altLang="zh-CN" baseline="0" dirty="0" err="1"/>
              <a:t>repostings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generate</a:t>
            </a:r>
            <a:r>
              <a:rPr lang="zh-CN" altLang="en-US" baseline="0" dirty="0"/>
              <a:t> </a:t>
            </a:r>
            <a:r>
              <a:rPr lang="en-US" altLang="zh-CN" baseline="0" dirty="0"/>
              <a:t>islands</a:t>
            </a:r>
            <a:r>
              <a:rPr lang="zh-CN" altLang="en-US" baseline="0" dirty="0"/>
              <a:t> </a:t>
            </a:r>
            <a:r>
              <a:rPr lang="en-US" altLang="zh-CN" baseline="0" dirty="0"/>
              <a:t>in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following</a:t>
            </a:r>
            <a:r>
              <a:rPr lang="zh-CN" altLang="en-US" baseline="0" dirty="0"/>
              <a:t> </a:t>
            </a:r>
            <a:r>
              <a:rPr lang="en-US" altLang="zh-CN" baseline="0"/>
              <a:t>step.</a:t>
            </a:r>
            <a:endParaRPr lang="en-US" altLang="zh-CN" baseline="0" dirty="0"/>
          </a:p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99F981-AF02-BA48-8129-A03153DA094D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With</a:t>
            </a:r>
            <a:r>
              <a:rPr lang="zh-CN" altLang="en-US" baseline="0" dirty="0"/>
              <a:t> </a:t>
            </a:r>
            <a:r>
              <a:rPr lang="en-US" altLang="zh-CN" baseline="0" dirty="0"/>
              <a:t>key</a:t>
            </a:r>
            <a:r>
              <a:rPr lang="zh-CN" altLang="en-US" baseline="0" dirty="0"/>
              <a:t> </a:t>
            </a:r>
            <a:r>
              <a:rPr lang="en-US" altLang="zh-CN" baseline="0" dirty="0"/>
              <a:t>players</a:t>
            </a:r>
            <a:r>
              <a:rPr lang="zh-CN" altLang="en-US" baseline="0" dirty="0"/>
              <a:t> </a:t>
            </a:r>
            <a:r>
              <a:rPr lang="en-US" altLang="zh-CN" baseline="0" dirty="0"/>
              <a:t>positions,</a:t>
            </a:r>
            <a:r>
              <a:rPr lang="zh-CN" altLang="en-US" baseline="0" dirty="0"/>
              <a:t> </a:t>
            </a:r>
            <a:r>
              <a:rPr lang="en-US" altLang="zh-CN" baseline="0" dirty="0"/>
              <a:t>we</a:t>
            </a:r>
            <a:r>
              <a:rPr lang="zh-CN" altLang="en-US" baseline="0" dirty="0"/>
              <a:t> </a:t>
            </a:r>
            <a:r>
              <a:rPr lang="en-US" altLang="zh-CN" baseline="0" dirty="0"/>
              <a:t>calculate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bounding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box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layout</a:t>
            </a:r>
            <a:r>
              <a:rPr lang="zh-CN" altLang="en-US" baseline="0" dirty="0"/>
              <a:t> </a:t>
            </a:r>
            <a:r>
              <a:rPr lang="en-US" altLang="zh-CN" baseline="0" dirty="0"/>
              <a:t>area</a:t>
            </a:r>
            <a:r>
              <a:rPr lang="zh-CN" altLang="en-US" baseline="0" dirty="0"/>
              <a:t> </a:t>
            </a:r>
            <a:r>
              <a:rPr lang="en-US" altLang="zh-CN" baseline="0" dirty="0"/>
              <a:t>and</a:t>
            </a:r>
            <a:r>
              <a:rPr lang="zh-CN" altLang="en-US" baseline="0" dirty="0"/>
              <a:t> </a:t>
            </a:r>
            <a:r>
              <a:rPr lang="en-US" altLang="zh-CN" baseline="0" dirty="0"/>
              <a:t>divide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plane</a:t>
            </a:r>
            <a:r>
              <a:rPr lang="zh-CN" altLang="en-US" baseline="0" dirty="0"/>
              <a:t> </a:t>
            </a:r>
            <a:r>
              <a:rPr lang="en-US" altLang="zh-CN" baseline="0" dirty="0"/>
              <a:t>by</a:t>
            </a:r>
            <a:r>
              <a:rPr lang="zh-CN" altLang="en-US" baseline="0" dirty="0"/>
              <a:t> </a:t>
            </a:r>
            <a:r>
              <a:rPr lang="en-US" altLang="zh-CN" baseline="0" dirty="0"/>
              <a:t>a</a:t>
            </a:r>
            <a:r>
              <a:rPr lang="zh-CN" altLang="en-US" baseline="0" dirty="0"/>
              <a:t> </a:t>
            </a:r>
            <a:r>
              <a:rPr lang="en-US" altLang="zh-CN" baseline="0" dirty="0" err="1"/>
              <a:t>Voronoi</a:t>
            </a:r>
            <a:r>
              <a:rPr lang="zh-CN" altLang="en-US" baseline="0" dirty="0"/>
              <a:t> </a:t>
            </a:r>
            <a:r>
              <a:rPr lang="en-US" altLang="zh-CN" baseline="0" dirty="0"/>
              <a:t>diagram.</a:t>
            </a:r>
            <a:r>
              <a:rPr lang="zh-CN" alt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99F981-AF02-BA48-8129-A03153DA094D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dirty="0"/>
              <a:t>all</a:t>
            </a:r>
            <a:r>
              <a:rPr lang="zh-CN" altLang="en-US" dirty="0"/>
              <a:t> </a:t>
            </a:r>
            <a:r>
              <a:rPr lang="en-US" altLang="zh-CN" dirty="0"/>
              <a:t>cells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 err="1"/>
              <a:t>voronoi</a:t>
            </a:r>
            <a:r>
              <a:rPr lang="zh-CN" altLang="en-US" baseline="0" dirty="0"/>
              <a:t> </a:t>
            </a:r>
            <a:r>
              <a:rPr lang="en-US" altLang="zh-CN" baseline="0" dirty="0"/>
              <a:t>diagram</a:t>
            </a:r>
            <a:r>
              <a:rPr lang="zh-CN" altLang="en-US" baseline="0" dirty="0"/>
              <a:t> </a:t>
            </a:r>
            <a:r>
              <a:rPr lang="en-US" altLang="zh-CN" baseline="0" dirty="0"/>
              <a:t>will</a:t>
            </a:r>
            <a:r>
              <a:rPr lang="zh-CN" altLang="en-US" baseline="0" dirty="0"/>
              <a:t> </a:t>
            </a:r>
            <a:r>
              <a:rPr lang="en-US" altLang="zh-CN" baseline="0" dirty="0"/>
              <a:t>be</a:t>
            </a:r>
            <a:r>
              <a:rPr lang="zh-CN" altLang="en-US" baseline="0" dirty="0"/>
              <a:t> </a:t>
            </a:r>
            <a:r>
              <a:rPr lang="en-US" altLang="zh-CN" baseline="0" dirty="0"/>
              <a:t>used</a:t>
            </a:r>
            <a:r>
              <a:rPr lang="zh-CN" altLang="en-US" baseline="0" dirty="0"/>
              <a:t> </a:t>
            </a:r>
            <a:r>
              <a:rPr lang="en-US" altLang="zh-CN" baseline="0" dirty="0"/>
              <a:t>in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final</a:t>
            </a:r>
            <a:r>
              <a:rPr lang="zh-CN" altLang="en-US" baseline="0" dirty="0"/>
              <a:t> </a:t>
            </a:r>
            <a:r>
              <a:rPr lang="en-US" altLang="zh-CN" baseline="0" dirty="0"/>
              <a:t>map.</a:t>
            </a:r>
            <a:r>
              <a:rPr lang="zh-CN" altLang="en-US" baseline="0" dirty="0"/>
              <a:t> </a:t>
            </a:r>
            <a:r>
              <a:rPr lang="en-US" altLang="zh-CN" baseline="0" dirty="0"/>
              <a:t>We</a:t>
            </a:r>
            <a:r>
              <a:rPr lang="zh-CN" altLang="en-US" baseline="0" dirty="0"/>
              <a:t> </a:t>
            </a:r>
            <a:r>
              <a:rPr lang="en-US" altLang="zh-CN" baseline="0" dirty="0"/>
              <a:t>make</a:t>
            </a:r>
            <a:r>
              <a:rPr lang="zh-CN" altLang="en-US" baseline="0" dirty="0"/>
              <a:t> </a:t>
            </a:r>
            <a:r>
              <a:rPr lang="en-US" altLang="zh-CN" baseline="0" dirty="0"/>
              <a:t>a</a:t>
            </a:r>
            <a:r>
              <a:rPr lang="zh-CN" altLang="en-US" baseline="0" dirty="0"/>
              <a:t> </a:t>
            </a:r>
            <a:r>
              <a:rPr lang="en-US" altLang="zh-CN" baseline="0" dirty="0"/>
              <a:t>splatting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key</a:t>
            </a:r>
            <a:r>
              <a:rPr lang="zh-CN" altLang="en-US" baseline="0" dirty="0"/>
              <a:t> </a:t>
            </a:r>
            <a:r>
              <a:rPr lang="en-US" altLang="zh-CN" baseline="0" dirty="0"/>
              <a:t>player</a:t>
            </a:r>
            <a:r>
              <a:rPr lang="zh-CN" altLang="en-US" baseline="0" dirty="0"/>
              <a:t> </a:t>
            </a:r>
            <a:r>
              <a:rPr lang="en-US" altLang="zh-CN" baseline="0" dirty="0"/>
              <a:t>node</a:t>
            </a:r>
            <a:r>
              <a:rPr lang="zh-CN" altLang="en-US" baseline="0" dirty="0"/>
              <a:t> </a:t>
            </a:r>
            <a:r>
              <a:rPr lang="en-US" altLang="zh-CN" baseline="0" dirty="0"/>
              <a:t>using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a</a:t>
            </a:r>
            <a:r>
              <a:rPr lang="zh-CN" altLang="en-US" baseline="0" dirty="0"/>
              <a:t> </a:t>
            </a:r>
            <a:r>
              <a:rPr lang="en-US" altLang="zh-CN" baseline="0" dirty="0"/>
              <a:t>Gaussian</a:t>
            </a:r>
            <a:r>
              <a:rPr lang="zh-CN" altLang="en-US" baseline="0" dirty="0"/>
              <a:t> </a:t>
            </a:r>
            <a:r>
              <a:rPr lang="en-US" altLang="zh-CN" baseline="0" dirty="0"/>
              <a:t>kernel,</a:t>
            </a:r>
          </a:p>
          <a:p>
            <a:endParaRPr lang="en-US" baseline="0" dirty="0"/>
          </a:p>
          <a:p>
            <a:r>
              <a:rPr lang="en-US" altLang="zh-CN" baseline="0" dirty="0"/>
              <a:t>We</a:t>
            </a:r>
            <a:r>
              <a:rPr lang="zh-CN" altLang="en-US" baseline="0" dirty="0"/>
              <a:t> </a:t>
            </a:r>
            <a:r>
              <a:rPr lang="en-US" altLang="zh-CN" baseline="0" dirty="0"/>
              <a:t>filter</a:t>
            </a:r>
            <a:r>
              <a:rPr lang="zh-CN" altLang="en-US" baseline="0" dirty="0"/>
              <a:t> </a:t>
            </a:r>
            <a:r>
              <a:rPr lang="en-US" altLang="zh-CN" baseline="0" dirty="0"/>
              <a:t>cells</a:t>
            </a:r>
            <a:r>
              <a:rPr lang="zh-CN" altLang="en-US" baseline="0" dirty="0"/>
              <a:t> </a:t>
            </a:r>
            <a:r>
              <a:rPr lang="en-US" altLang="zh-CN" baseline="0" dirty="0"/>
              <a:t>with</a:t>
            </a:r>
            <a:r>
              <a:rPr lang="zh-CN" altLang="en-US" baseline="0" dirty="0"/>
              <a:t> </a:t>
            </a:r>
            <a:r>
              <a:rPr lang="en-US" altLang="zh-CN" baseline="0" dirty="0"/>
              <a:t>density</a:t>
            </a:r>
            <a:r>
              <a:rPr lang="zh-CN" altLang="en-US" baseline="0" dirty="0"/>
              <a:t> </a:t>
            </a:r>
            <a:r>
              <a:rPr lang="en-US" altLang="zh-CN" baseline="0" dirty="0"/>
              <a:t>value</a:t>
            </a:r>
            <a:r>
              <a:rPr lang="zh-CN" altLang="en-US" baseline="0" dirty="0"/>
              <a:t> </a:t>
            </a:r>
            <a:r>
              <a:rPr lang="en-US" altLang="zh-CN" baseline="0" dirty="0"/>
              <a:t>below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threshold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get</a:t>
            </a:r>
            <a:r>
              <a:rPr lang="zh-CN" altLang="en-US" baseline="0" dirty="0"/>
              <a:t> </a:t>
            </a:r>
            <a:r>
              <a:rPr lang="en-US" altLang="zh-CN" baseline="0" dirty="0"/>
              <a:t>initial</a:t>
            </a:r>
            <a:r>
              <a:rPr lang="zh-CN" altLang="en-US" baseline="0" dirty="0"/>
              <a:t> </a:t>
            </a:r>
            <a:r>
              <a:rPr lang="en-US" altLang="zh-CN" baseline="0" dirty="0"/>
              <a:t>map</a:t>
            </a:r>
            <a:r>
              <a:rPr lang="zh-CN" altLang="en-US" baseline="0" dirty="0"/>
              <a:t> </a:t>
            </a:r>
            <a:r>
              <a:rPr lang="en-US" altLang="zh-CN" baseline="0" dirty="0"/>
              <a:t>shape</a:t>
            </a:r>
            <a:r>
              <a:rPr lang="zh-CN" alt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99F981-AF02-BA48-8129-A03153DA094D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99F981-AF02-BA48-8129-A03153DA094D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</a:t>
            </a:r>
            <a:r>
              <a:rPr lang="zh-CN" altLang="en-US" baseline="0" dirty="0"/>
              <a:t> </a:t>
            </a:r>
            <a:r>
              <a:rPr lang="en-US" altLang="zh-CN" baseline="0" dirty="0"/>
              <a:t>this</a:t>
            </a:r>
            <a:r>
              <a:rPr lang="zh-CN" altLang="en-US" baseline="0" dirty="0"/>
              <a:t> </a:t>
            </a:r>
            <a:r>
              <a:rPr lang="en-US" altLang="zh-CN" baseline="0" dirty="0"/>
              <a:t>step,</a:t>
            </a:r>
            <a:r>
              <a:rPr lang="zh-CN" altLang="en-US" baseline="0" dirty="0"/>
              <a:t> </a:t>
            </a:r>
            <a:r>
              <a:rPr lang="en-US" altLang="zh-CN" baseline="0" dirty="0"/>
              <a:t>we</a:t>
            </a:r>
            <a:r>
              <a:rPr lang="zh-CN" altLang="en-US" baseline="0" dirty="0"/>
              <a:t> </a:t>
            </a:r>
            <a:r>
              <a:rPr lang="en-US" altLang="zh-CN" baseline="0" dirty="0"/>
              <a:t>assign</a:t>
            </a:r>
            <a:r>
              <a:rPr lang="zh-CN" altLang="en-US" baseline="0" dirty="0"/>
              <a:t> </a:t>
            </a:r>
            <a:r>
              <a:rPr lang="en-US" altLang="zh-CN" baseline="0" dirty="0"/>
              <a:t>polygons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each</a:t>
            </a:r>
            <a:r>
              <a:rPr lang="zh-CN" altLang="en-US" baseline="0" dirty="0"/>
              <a:t> </a:t>
            </a:r>
            <a:r>
              <a:rPr lang="en-US" altLang="zh-CN" baseline="0" dirty="0"/>
              <a:t>key</a:t>
            </a:r>
            <a:r>
              <a:rPr lang="zh-CN" altLang="en-US" baseline="0" dirty="0"/>
              <a:t> </a:t>
            </a:r>
            <a:r>
              <a:rPr lang="en-US" altLang="zh-CN" baseline="0" dirty="0"/>
              <a:t>player</a:t>
            </a:r>
            <a:r>
              <a:rPr lang="zh-CN" altLang="en-US" baseline="0" dirty="0"/>
              <a:t> </a:t>
            </a:r>
            <a:r>
              <a:rPr lang="en-US" altLang="zh-CN" baseline="0" dirty="0"/>
              <a:t>node</a:t>
            </a:r>
            <a:r>
              <a:rPr lang="zh-CN" altLang="en-US" baseline="0" dirty="0"/>
              <a:t> </a:t>
            </a:r>
            <a:r>
              <a:rPr lang="en-US" altLang="zh-CN" baseline="0" dirty="0"/>
              <a:t>according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Euclidian</a:t>
            </a:r>
            <a:r>
              <a:rPr lang="zh-CN" altLang="en-US" baseline="0" dirty="0"/>
              <a:t> </a:t>
            </a:r>
            <a:r>
              <a:rPr lang="en-US" altLang="zh-CN" baseline="0" dirty="0"/>
              <a:t>distance.</a:t>
            </a:r>
          </a:p>
          <a:p>
            <a:endParaRPr lang="en-US" baseline="0" dirty="0"/>
          </a:p>
          <a:p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map</a:t>
            </a:r>
            <a:r>
              <a:rPr lang="zh-CN" altLang="en-US" baseline="0" dirty="0"/>
              <a:t> </a:t>
            </a:r>
            <a:r>
              <a:rPr lang="en-US" altLang="zh-CN" baseline="0" dirty="0"/>
              <a:t>is</a:t>
            </a:r>
            <a:r>
              <a:rPr lang="zh-CN" altLang="en-US" baseline="0" dirty="0"/>
              <a:t> </a:t>
            </a:r>
            <a:r>
              <a:rPr lang="en-US" altLang="zh-CN" baseline="0" dirty="0"/>
              <a:t>divided</a:t>
            </a:r>
            <a:r>
              <a:rPr lang="zh-CN" altLang="en-US" baseline="0" dirty="0"/>
              <a:t> </a:t>
            </a:r>
            <a:r>
              <a:rPr lang="en-US" altLang="zh-CN" baseline="0" dirty="0"/>
              <a:t>into</a:t>
            </a:r>
            <a:r>
              <a:rPr lang="zh-CN" altLang="en-US" baseline="0" dirty="0"/>
              <a:t> </a:t>
            </a:r>
            <a:r>
              <a:rPr lang="en-US" altLang="zh-CN" baseline="0" dirty="0"/>
              <a:t>different</a:t>
            </a:r>
            <a:r>
              <a:rPr lang="zh-CN" altLang="en-US" baseline="0" dirty="0"/>
              <a:t> </a:t>
            </a:r>
            <a:r>
              <a:rPr lang="en-US" altLang="zh-CN" baseline="0" dirty="0"/>
              <a:t>countries.</a:t>
            </a:r>
            <a:r>
              <a:rPr lang="zh-CN" altLang="en-US" baseline="0" dirty="0"/>
              <a:t> 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99F981-AF02-BA48-8129-A03153DA094D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Then,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further</a:t>
            </a:r>
            <a:r>
              <a:rPr lang="zh-CN" altLang="en-US" baseline="0" dirty="0"/>
              <a:t> </a:t>
            </a:r>
            <a:r>
              <a:rPr lang="en-US" altLang="zh-CN" baseline="0" dirty="0"/>
              <a:t>adjust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polygons</a:t>
            </a:r>
            <a:r>
              <a:rPr lang="zh-CN" altLang="en-US" baseline="0" dirty="0"/>
              <a:t> </a:t>
            </a:r>
            <a:r>
              <a:rPr lang="en-US" altLang="zh-CN" baseline="0" dirty="0"/>
              <a:t>for</a:t>
            </a:r>
            <a:r>
              <a:rPr lang="zh-CN" altLang="en-US" baseline="0" dirty="0"/>
              <a:t> </a:t>
            </a:r>
            <a:r>
              <a:rPr lang="en-US" altLang="zh-CN" baseline="0" dirty="0"/>
              <a:t>each</a:t>
            </a:r>
            <a:r>
              <a:rPr lang="zh-CN" altLang="en-US" baseline="0" dirty="0"/>
              <a:t> </a:t>
            </a:r>
            <a:r>
              <a:rPr lang="en-US" altLang="zh-CN" baseline="0" dirty="0"/>
              <a:t>key</a:t>
            </a:r>
            <a:r>
              <a:rPr lang="zh-CN" altLang="en-US" baseline="0" dirty="0"/>
              <a:t> </a:t>
            </a:r>
            <a:r>
              <a:rPr lang="en-US" altLang="zh-CN" baseline="0" dirty="0"/>
              <a:t>player</a:t>
            </a:r>
            <a:r>
              <a:rPr lang="zh-CN" altLang="en-US" baseline="0" dirty="0"/>
              <a:t> </a:t>
            </a:r>
            <a:r>
              <a:rPr lang="en-US" altLang="zh-CN" baseline="0" dirty="0"/>
              <a:t>and</a:t>
            </a:r>
            <a:r>
              <a:rPr lang="zh-CN" altLang="en-US" baseline="0" dirty="0"/>
              <a:t> </a:t>
            </a:r>
            <a:r>
              <a:rPr lang="en-US" altLang="zh-CN" baseline="0" dirty="0"/>
              <a:t>get</a:t>
            </a:r>
            <a:r>
              <a:rPr lang="zh-CN" altLang="en-US" baseline="0" dirty="0"/>
              <a:t> </a:t>
            </a:r>
            <a:r>
              <a:rPr lang="en-US" altLang="zh-CN" baseline="0" dirty="0"/>
              <a:t>islands</a:t>
            </a:r>
            <a:r>
              <a:rPr lang="zh-CN" altLang="en-US" baseline="0" dirty="0"/>
              <a:t> </a:t>
            </a:r>
            <a:r>
              <a:rPr lang="en-US" altLang="zh-CN" baseline="0" dirty="0"/>
              <a:t>and</a:t>
            </a:r>
            <a:r>
              <a:rPr lang="zh-CN" altLang="en-US" baseline="0" dirty="0"/>
              <a:t> </a:t>
            </a:r>
            <a:r>
              <a:rPr lang="en-US" altLang="zh-CN" baseline="0" dirty="0"/>
              <a:t>continents</a:t>
            </a:r>
            <a:r>
              <a:rPr lang="zh-CN" altLang="en-US" baseline="0" dirty="0"/>
              <a:t> </a:t>
            </a:r>
            <a:r>
              <a:rPr lang="en-US" altLang="zh-CN" baseline="0" dirty="0"/>
              <a:t>on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map.</a:t>
            </a:r>
            <a:r>
              <a:rPr lang="zh-CN" altLang="en-US" baseline="0" dirty="0"/>
              <a:t> </a:t>
            </a:r>
            <a:endParaRPr lang="en-US" altLang="zh-CN" dirty="0"/>
          </a:p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99F981-AF02-BA48-8129-A03153DA094D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Finally,</a:t>
            </a:r>
            <a:r>
              <a:rPr lang="zh-CN" altLang="en-US" baseline="0" dirty="0"/>
              <a:t> </a:t>
            </a:r>
            <a:r>
              <a:rPr lang="en-US" altLang="zh-CN" baseline="0" dirty="0"/>
              <a:t>we</a:t>
            </a:r>
            <a:r>
              <a:rPr lang="zh-CN" altLang="en-US" baseline="0" dirty="0"/>
              <a:t> </a:t>
            </a:r>
            <a:r>
              <a:rPr lang="en-US" altLang="zh-CN" baseline="0" dirty="0"/>
              <a:t>assign</a:t>
            </a:r>
            <a:r>
              <a:rPr lang="zh-CN" altLang="en-US" baseline="0" dirty="0"/>
              <a:t> </a:t>
            </a:r>
            <a:r>
              <a:rPr lang="en-US" altLang="zh-CN" baseline="0" dirty="0"/>
              <a:t>polygons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each</a:t>
            </a:r>
            <a:r>
              <a:rPr lang="zh-CN" altLang="en-US" baseline="0" dirty="0"/>
              <a:t> </a:t>
            </a:r>
            <a:r>
              <a:rPr lang="en-US" altLang="zh-CN" baseline="0" dirty="0"/>
              <a:t>node</a:t>
            </a:r>
            <a:r>
              <a:rPr lang="zh-CN" altLang="en-US" baseline="0" dirty="0"/>
              <a:t> </a:t>
            </a:r>
            <a:r>
              <a:rPr lang="en-US" altLang="zh-CN" baseline="0" dirty="0"/>
              <a:t>on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reposting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tree.</a:t>
            </a:r>
            <a:r>
              <a:rPr lang="zh-CN" altLang="en-US" baseline="0" dirty="0"/>
              <a:t> </a:t>
            </a:r>
            <a:endParaRPr lang="en-US" altLang="zh-CN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99F981-AF02-BA48-8129-A03153DA094D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Here,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baseline="0" dirty="0"/>
              <a:t> </a:t>
            </a:r>
            <a:r>
              <a:rPr lang="en-US" altLang="zh-CN" baseline="0" dirty="0"/>
              <a:t>considered</a:t>
            </a:r>
            <a:r>
              <a:rPr lang="zh-CN" altLang="en-US" baseline="0" dirty="0"/>
              <a:t> </a:t>
            </a:r>
            <a:r>
              <a:rPr lang="en-US" altLang="zh-CN" baseline="0" dirty="0"/>
              <a:t>two</a:t>
            </a:r>
            <a:r>
              <a:rPr lang="zh-CN" altLang="en-US" baseline="0" dirty="0"/>
              <a:t> </a:t>
            </a:r>
            <a:r>
              <a:rPr lang="en-US" altLang="zh-CN" baseline="0" dirty="0"/>
              <a:t>filling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methods.</a:t>
            </a:r>
          </a:p>
          <a:p>
            <a:endParaRPr lang="en-US" altLang="zh-CN" baseline="0" dirty="0"/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first</a:t>
            </a:r>
            <a:r>
              <a:rPr lang="zh-CN" altLang="en-US" baseline="0" dirty="0"/>
              <a:t> </a:t>
            </a:r>
            <a:r>
              <a:rPr lang="en-US" altLang="zh-CN" baseline="0" dirty="0"/>
              <a:t>one</a:t>
            </a:r>
            <a:r>
              <a:rPr lang="zh-CN" altLang="en-US" baseline="0" dirty="0"/>
              <a:t> </a:t>
            </a:r>
            <a:r>
              <a:rPr lang="en-US" altLang="zh-CN" baseline="0" dirty="0"/>
              <a:t>is</a:t>
            </a:r>
            <a:r>
              <a:rPr lang="zh-CN" altLang="en-US" baseline="0" dirty="0"/>
              <a:t> </a:t>
            </a:r>
            <a:r>
              <a:rPr lang="en-US" altLang="zh-CN" baseline="0" dirty="0"/>
              <a:t>based</a:t>
            </a:r>
            <a:r>
              <a:rPr lang="zh-CN" altLang="en-US" baseline="0" dirty="0"/>
              <a:t> </a:t>
            </a:r>
            <a:r>
              <a:rPr lang="en-US" altLang="zh-CN" baseline="0" dirty="0"/>
              <a:t>on</a:t>
            </a:r>
            <a:r>
              <a:rPr lang="zh-CN" altLang="en-US" baseline="0" dirty="0"/>
              <a:t> </a:t>
            </a:r>
            <a:r>
              <a:rPr lang="en-US" altLang="zh-CN" baseline="0" dirty="0"/>
              <a:t>time.</a:t>
            </a:r>
            <a:r>
              <a:rPr lang="zh-CN" altLang="en-US" baseline="0" dirty="0"/>
              <a:t> </a:t>
            </a:r>
            <a:r>
              <a:rPr lang="en-US" altLang="zh-CN" baseline="0" dirty="0"/>
              <a:t>We</a:t>
            </a:r>
            <a:r>
              <a:rPr lang="zh-CN" altLang="en-US" baseline="0" dirty="0"/>
              <a:t> </a:t>
            </a:r>
            <a:r>
              <a:rPr kumimoji="1" lang="en-US" altLang="zh-CN" sz="1200" kern="1200" baseline="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p</a:t>
            </a:r>
            <a:r>
              <a:rPr kumimoji="1" lang="en-US" altLang="zh-CN" sz="1200" kern="120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lace</a:t>
            </a:r>
            <a:r>
              <a:rPr kumimoji="1" lang="zh-CN" altLang="en-US" sz="1200" kern="120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kumimoji="1" lang="en-US" altLang="zh-CN" sz="1200" kern="120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nodes</a:t>
            </a:r>
            <a:r>
              <a:rPr kumimoji="1" lang="zh-CN" altLang="en-US" sz="1200" kern="120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kumimoji="1" lang="en-US" altLang="zh-CN" sz="1200" kern="120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chronologically</a:t>
            </a:r>
            <a:r>
              <a:rPr kumimoji="1" lang="zh-CN" altLang="en-US" sz="1200" kern="120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kumimoji="1" lang="en-US" altLang="zh-CN" sz="1200" kern="120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from</a:t>
            </a:r>
            <a:r>
              <a:rPr kumimoji="1" lang="zh-CN" altLang="en-US" sz="1200" kern="120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kumimoji="1" lang="en-US" altLang="zh-CN" sz="1200" kern="120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inside</a:t>
            </a:r>
            <a:r>
              <a:rPr kumimoji="1" lang="zh-CN" altLang="en-US" sz="1200" kern="120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kumimoji="1" lang="en-US" altLang="zh-CN" sz="1200" kern="120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to</a:t>
            </a:r>
            <a:r>
              <a:rPr kumimoji="1" lang="zh-CN" altLang="en-US" sz="1200" kern="120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kumimoji="1" lang="en-US" altLang="zh-CN" sz="1200" kern="120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outside</a:t>
            </a:r>
            <a:r>
              <a:rPr kumimoji="1" lang="zh-CN" altLang="en-US" sz="1200" kern="120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kumimoji="1" lang="en-US" altLang="zh-CN" sz="1200" kern="120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with</a:t>
            </a:r>
            <a:r>
              <a:rPr kumimoji="1" lang="zh-CN" altLang="en-US" sz="1200" kern="120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kumimoji="1" lang="en-US" altLang="zh-CN" sz="1200" kern="120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a</a:t>
            </a:r>
            <a:r>
              <a:rPr kumimoji="1" lang="zh-CN" altLang="en-US" sz="1200" kern="120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kumimoji="1" lang="en-US" altLang="zh-CN" sz="1200" kern="120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depth-first</a:t>
            </a:r>
            <a:r>
              <a:rPr kumimoji="1" lang="zh-CN" altLang="en-US" sz="1200" kern="120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kumimoji="1" lang="en-US" altLang="zh-CN" sz="1200" kern="120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strategy</a:t>
            </a:r>
            <a:r>
              <a:rPr kumimoji="1" lang="zh-CN" altLang="en-US" sz="1200" kern="1200" baseline="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kumimoji="1" lang="en-US" altLang="zh-CN" sz="1200" kern="1200" baseline="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so</a:t>
            </a:r>
            <a:r>
              <a:rPr kumimoji="1" lang="zh-CN" altLang="en-US" sz="1200" kern="1200" baseline="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kumimoji="1" lang="en-US" altLang="zh-CN" sz="1200" kern="1200" baseline="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that</a:t>
            </a:r>
            <a:r>
              <a:rPr kumimoji="1" lang="zh-CN" altLang="en-US" sz="1200" kern="1200" baseline="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kumimoji="1" lang="en-US" altLang="zh-CN" sz="1200" kern="1200" baseline="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nodes</a:t>
            </a:r>
            <a:r>
              <a:rPr kumimoji="1" lang="zh-CN" altLang="en-US" sz="1200" kern="1200" baseline="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kumimoji="1" lang="en-US" altLang="zh-CN" sz="1200" kern="1200" baseline="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of</a:t>
            </a:r>
            <a:r>
              <a:rPr kumimoji="1" lang="zh-CN" altLang="en-US" sz="1200" kern="1200" baseline="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kumimoji="1" lang="en-US" altLang="zh-CN" sz="1200" kern="1200" baseline="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subtree</a:t>
            </a:r>
            <a:r>
              <a:rPr kumimoji="1" lang="zh-CN" altLang="en-US" sz="1200" kern="1200" baseline="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kumimoji="1" lang="en-US" altLang="zh-CN" sz="1200" kern="1200" baseline="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will</a:t>
            </a:r>
            <a:r>
              <a:rPr kumimoji="1" lang="zh-CN" altLang="en-US" sz="1200" kern="1200" baseline="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kumimoji="1" lang="en-US" altLang="zh-CN" sz="1200" kern="1200" baseline="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stay</a:t>
            </a:r>
            <a:r>
              <a:rPr kumimoji="1" lang="zh-CN" altLang="en-US" sz="1200" kern="1200" baseline="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kumimoji="1" lang="en-US" altLang="zh-CN" sz="1200" kern="1200" baseline="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within</a:t>
            </a:r>
            <a:r>
              <a:rPr kumimoji="1" lang="zh-CN" altLang="en-US" sz="1200" kern="1200" baseline="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kumimoji="1" lang="en-US" altLang="zh-CN" sz="1200" kern="1200" baseline="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a</a:t>
            </a:r>
            <a:r>
              <a:rPr kumimoji="1" lang="zh-CN" altLang="en-US" sz="1200" kern="1200" baseline="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kumimoji="1" lang="en-US" altLang="zh-CN" sz="1200" kern="1200" baseline="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continuous</a:t>
            </a:r>
            <a:r>
              <a:rPr kumimoji="1" lang="zh-CN" altLang="en-US" sz="1200" kern="1200" baseline="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kumimoji="1" lang="en-US" altLang="zh-CN" sz="1200" kern="1200" baseline="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are.</a:t>
            </a:r>
            <a:r>
              <a:rPr kumimoji="1" lang="zh-CN" altLang="en-US" sz="1200" kern="1200" baseline="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endParaRPr kumimoji="1" lang="en-US" altLang="zh-CN" sz="1200" kern="1200" dirty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endParaRPr>
          </a:p>
          <a:p>
            <a:endParaRPr lang="en-US" altLang="zh-CN" dirty="0"/>
          </a:p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second</a:t>
            </a:r>
            <a:r>
              <a:rPr lang="zh-CN" altLang="en-US" dirty="0"/>
              <a:t> </a:t>
            </a:r>
            <a:r>
              <a:rPr lang="en-US" altLang="zh-CN" dirty="0"/>
              <a:t>one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based</a:t>
            </a:r>
            <a:r>
              <a:rPr lang="zh-CN" altLang="en-US" baseline="0" dirty="0"/>
              <a:t> </a:t>
            </a:r>
            <a:r>
              <a:rPr lang="en-US" altLang="zh-CN" baseline="0" dirty="0"/>
              <a:t>on</a:t>
            </a:r>
            <a:r>
              <a:rPr lang="zh-CN" altLang="en-US" baseline="0" dirty="0"/>
              <a:t> </a:t>
            </a:r>
            <a:r>
              <a:rPr lang="en-US" altLang="zh-CN" baseline="0" dirty="0"/>
              <a:t>semantics.</a:t>
            </a:r>
            <a:r>
              <a:rPr lang="zh-CN" altLang="en-US" baseline="0" dirty="0"/>
              <a:t> </a:t>
            </a:r>
            <a:r>
              <a:rPr lang="en-US" altLang="zh-CN" baseline="0" dirty="0"/>
              <a:t>We</a:t>
            </a:r>
            <a:r>
              <a:rPr lang="zh-CN" altLang="en-US" baseline="0" dirty="0"/>
              <a:t> </a:t>
            </a:r>
            <a:r>
              <a:rPr lang="en-US" altLang="zh-CN" baseline="0" dirty="0"/>
              <a:t>first</a:t>
            </a:r>
            <a:r>
              <a:rPr lang="zh-CN" altLang="en-US" baseline="0" dirty="0"/>
              <a:t> </a:t>
            </a:r>
            <a:r>
              <a:rPr lang="en-US" altLang="zh-CN" baseline="0" dirty="0"/>
              <a:t>group</a:t>
            </a:r>
            <a:r>
              <a:rPr lang="zh-CN" altLang="en-US" baseline="0" dirty="0"/>
              <a:t> </a:t>
            </a:r>
            <a:r>
              <a:rPr lang="en-US" altLang="zh-CN" baseline="0" dirty="0"/>
              <a:t>subtree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each</a:t>
            </a:r>
            <a:r>
              <a:rPr lang="zh-CN" altLang="en-US" baseline="0" dirty="0"/>
              <a:t> </a:t>
            </a:r>
            <a:r>
              <a:rPr lang="en-US" altLang="zh-CN" baseline="0" dirty="0"/>
              <a:t>key</a:t>
            </a:r>
            <a:r>
              <a:rPr lang="zh-CN" altLang="en-US" baseline="0" dirty="0"/>
              <a:t> </a:t>
            </a:r>
            <a:r>
              <a:rPr lang="en-US" altLang="zh-CN" baseline="0" dirty="0"/>
              <a:t>player</a:t>
            </a:r>
            <a:r>
              <a:rPr lang="zh-CN" altLang="en-US" baseline="0" dirty="0"/>
              <a:t> </a:t>
            </a:r>
            <a:r>
              <a:rPr lang="en-US" altLang="zh-CN" baseline="0" dirty="0"/>
              <a:t>according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semantics</a:t>
            </a:r>
            <a:r>
              <a:rPr lang="zh-CN" altLang="en-US" baseline="0" dirty="0"/>
              <a:t> </a:t>
            </a:r>
            <a:r>
              <a:rPr lang="en-US" altLang="zh-CN" baseline="0" dirty="0"/>
              <a:t>and</a:t>
            </a:r>
            <a:r>
              <a:rPr lang="zh-CN" altLang="en-US" baseline="0" dirty="0"/>
              <a:t> </a:t>
            </a:r>
            <a:r>
              <a:rPr lang="en-US" altLang="zh-CN" baseline="0" dirty="0"/>
              <a:t>layout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them</a:t>
            </a:r>
            <a:r>
              <a:rPr lang="zh-CN" altLang="en-US" baseline="0" dirty="0"/>
              <a:t> </a:t>
            </a:r>
            <a:r>
              <a:rPr lang="en-US" altLang="zh-CN" baseline="0" dirty="0"/>
              <a:t>together</a:t>
            </a:r>
            <a:r>
              <a:rPr lang="zh-CN" altLang="en-US" baseline="0" dirty="0"/>
              <a:t> </a:t>
            </a:r>
            <a:r>
              <a:rPr lang="en-US" altLang="zh-CN" baseline="0" dirty="0"/>
              <a:t>so</a:t>
            </a:r>
            <a:r>
              <a:rPr lang="zh-CN" altLang="en-US" baseline="0" dirty="0"/>
              <a:t> </a:t>
            </a:r>
            <a:r>
              <a:rPr lang="en-US" altLang="zh-CN" baseline="0" dirty="0"/>
              <a:t>that</a:t>
            </a:r>
            <a:r>
              <a:rPr lang="zh-CN" altLang="en-US" baseline="0" dirty="0"/>
              <a:t> </a:t>
            </a:r>
            <a:r>
              <a:rPr lang="en-US" altLang="zh-CN" baseline="0" dirty="0"/>
              <a:t>similar</a:t>
            </a:r>
            <a:r>
              <a:rPr lang="zh-CN" altLang="en-US" baseline="0" dirty="0"/>
              <a:t> </a:t>
            </a:r>
            <a:r>
              <a:rPr lang="en-US" altLang="zh-CN" baseline="0" dirty="0"/>
              <a:t>subtrees</a:t>
            </a:r>
            <a:r>
              <a:rPr lang="zh-CN" altLang="en-US" baseline="0" dirty="0"/>
              <a:t> </a:t>
            </a:r>
            <a:r>
              <a:rPr lang="en-US" altLang="zh-CN" baseline="0" dirty="0"/>
              <a:t>form</a:t>
            </a:r>
            <a:r>
              <a:rPr lang="zh-CN" altLang="en-US" baseline="0" dirty="0"/>
              <a:t> </a:t>
            </a:r>
            <a:r>
              <a:rPr lang="en-US" altLang="zh-CN" baseline="0" dirty="0"/>
              <a:t>regions</a:t>
            </a:r>
            <a:r>
              <a:rPr lang="zh-CN" altLang="en-US" baseline="0" dirty="0"/>
              <a:t> </a:t>
            </a:r>
            <a:r>
              <a:rPr lang="en-US" altLang="zh-CN" baseline="0" dirty="0"/>
              <a:t>on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map.</a:t>
            </a:r>
          </a:p>
          <a:p>
            <a:endParaRPr lang="en-US" altLang="zh-CN" baseline="0" dirty="0"/>
          </a:p>
          <a:p>
            <a:r>
              <a:rPr lang="en-US" altLang="zh-CN" baseline="0" dirty="0"/>
              <a:t>For</a:t>
            </a:r>
            <a:r>
              <a:rPr lang="zh-CN" altLang="en-US" baseline="0" dirty="0"/>
              <a:t> </a:t>
            </a:r>
            <a:r>
              <a:rPr lang="en-US" altLang="zh-CN" baseline="0" dirty="0"/>
              <a:t>more</a:t>
            </a:r>
            <a:r>
              <a:rPr lang="zh-CN" altLang="en-US" baseline="0" dirty="0"/>
              <a:t> </a:t>
            </a:r>
            <a:r>
              <a:rPr lang="en-US" altLang="zh-CN" baseline="0" dirty="0"/>
              <a:t>details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layout</a:t>
            </a:r>
            <a:r>
              <a:rPr lang="zh-CN" altLang="en-US" baseline="0" dirty="0"/>
              <a:t> </a:t>
            </a:r>
            <a:r>
              <a:rPr lang="en-US" altLang="zh-CN" baseline="0" dirty="0"/>
              <a:t>algorithm,</a:t>
            </a:r>
            <a:r>
              <a:rPr lang="zh-CN" altLang="en-US" baseline="0" dirty="0"/>
              <a:t> </a:t>
            </a:r>
            <a:r>
              <a:rPr lang="en-US" altLang="zh-CN" baseline="0" dirty="0"/>
              <a:t>please</a:t>
            </a:r>
            <a:r>
              <a:rPr lang="zh-CN" altLang="en-US" baseline="0" dirty="0"/>
              <a:t> </a:t>
            </a:r>
            <a:r>
              <a:rPr lang="en-US" altLang="zh-CN" baseline="0" dirty="0"/>
              <a:t>refer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our</a:t>
            </a:r>
            <a:r>
              <a:rPr lang="zh-CN" altLang="en-US" baseline="0" dirty="0"/>
              <a:t> </a:t>
            </a:r>
            <a:r>
              <a:rPr lang="en-US" altLang="zh-CN" baseline="0" dirty="0"/>
              <a:t>paper.</a:t>
            </a:r>
            <a:r>
              <a:rPr lang="zh-CN" altLang="en-US" baseline="0" dirty="0"/>
              <a:t> </a:t>
            </a:r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99F981-AF02-BA48-8129-A03153DA094D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support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analysis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reposting</a:t>
            </a:r>
            <a:r>
              <a:rPr lang="zh-CN" altLang="en-US" dirty="0"/>
              <a:t> </a:t>
            </a:r>
            <a:r>
              <a:rPr lang="en-US" altLang="zh-CN" dirty="0"/>
              <a:t>process,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baseline="0" dirty="0"/>
              <a:t> </a:t>
            </a:r>
            <a:r>
              <a:rPr lang="en-US" altLang="zh-CN" baseline="0" dirty="0" err="1"/>
              <a:t>developped</a:t>
            </a:r>
            <a:r>
              <a:rPr lang="zh-CN" altLang="en-US" baseline="0" dirty="0"/>
              <a:t> </a:t>
            </a:r>
            <a:r>
              <a:rPr lang="en-US" altLang="zh-CN" baseline="0" dirty="0"/>
              <a:t>a</a:t>
            </a:r>
            <a:r>
              <a:rPr lang="zh-CN" altLang="en-US" baseline="0" dirty="0"/>
              <a:t> </a:t>
            </a:r>
            <a:r>
              <a:rPr lang="en-US" altLang="zh-CN" baseline="0" dirty="0"/>
              <a:t>visual</a:t>
            </a:r>
            <a:r>
              <a:rPr lang="zh-CN" altLang="en-US" baseline="0" dirty="0"/>
              <a:t> </a:t>
            </a:r>
            <a:r>
              <a:rPr lang="en-US" altLang="zh-CN" baseline="0" dirty="0"/>
              <a:t>analytic</a:t>
            </a:r>
            <a:r>
              <a:rPr lang="zh-CN" altLang="en-US" baseline="0" dirty="0"/>
              <a:t> </a:t>
            </a:r>
            <a:r>
              <a:rPr lang="en-US" altLang="zh-CN" baseline="0" dirty="0"/>
              <a:t>system.</a:t>
            </a:r>
            <a:r>
              <a:rPr lang="zh-CN" altLang="en-US" baseline="0" dirty="0"/>
              <a:t> </a:t>
            </a:r>
            <a:endParaRPr lang="en-US" altLang="zh-CN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99F981-AF02-BA48-8129-A03153DA094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2919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map</a:t>
            </a:r>
            <a:r>
              <a:rPr lang="zh-CN" altLang="en-US" dirty="0"/>
              <a:t> </a:t>
            </a:r>
            <a:r>
              <a:rPr lang="en-US" altLang="zh-CN" dirty="0"/>
              <a:t>legend</a:t>
            </a:r>
            <a:r>
              <a:rPr lang="zh-CN" altLang="en-US" dirty="0"/>
              <a:t> </a:t>
            </a:r>
            <a:r>
              <a:rPr lang="en-US" altLang="zh-CN" dirty="0"/>
              <a:t>show</a:t>
            </a:r>
            <a:r>
              <a:rPr lang="zh-CN" altLang="en-US" dirty="0"/>
              <a:t> </a:t>
            </a:r>
            <a:r>
              <a:rPr lang="en-US" altLang="zh-CN" dirty="0"/>
              <a:t>visual</a:t>
            </a:r>
            <a:r>
              <a:rPr lang="zh-CN" altLang="en-US" dirty="0"/>
              <a:t> </a:t>
            </a:r>
            <a:r>
              <a:rPr lang="en-US" altLang="zh-CN" dirty="0"/>
              <a:t>encodings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map.</a:t>
            </a:r>
            <a:r>
              <a:rPr lang="zh-CN" altLang="en-US" dirty="0"/>
              <a:t> 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baseline="0" dirty="0"/>
              <a:t>User</a:t>
            </a:r>
            <a:r>
              <a:rPr lang="zh-CN" altLang="en-US" baseline="0" dirty="0"/>
              <a:t> </a:t>
            </a:r>
            <a:r>
              <a:rPr lang="en-US" altLang="zh-CN" baseline="0" dirty="0"/>
              <a:t>can</a:t>
            </a:r>
            <a:r>
              <a:rPr lang="zh-CN" altLang="en-US" baseline="0" dirty="0"/>
              <a:t> </a:t>
            </a:r>
            <a:r>
              <a:rPr lang="en-US" altLang="zh-CN" baseline="0" dirty="0"/>
              <a:t>change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color</a:t>
            </a:r>
            <a:r>
              <a:rPr lang="zh-CN" altLang="en-US" baseline="0" dirty="0"/>
              <a:t> </a:t>
            </a:r>
            <a:r>
              <a:rPr lang="en-US" altLang="zh-CN" baseline="0" dirty="0"/>
              <a:t>encoding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map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show</a:t>
            </a:r>
            <a:r>
              <a:rPr lang="zh-CN" altLang="en-US" baseline="0" dirty="0"/>
              <a:t> </a:t>
            </a:r>
            <a:r>
              <a:rPr lang="en-US" altLang="zh-CN" baseline="0" dirty="0"/>
              <a:t>semantics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 err="1"/>
              <a:t>repostings</a:t>
            </a:r>
            <a:r>
              <a:rPr lang="en-US" altLang="zh-CN" baseline="0" dirty="0"/>
              <a:t>.</a:t>
            </a:r>
          </a:p>
          <a:p>
            <a:endParaRPr lang="en-US" baseline="0" dirty="0"/>
          </a:p>
          <a:p>
            <a:r>
              <a:rPr lang="en-US" altLang="zh-CN" baseline="0" dirty="0"/>
              <a:t>Users</a:t>
            </a:r>
            <a:r>
              <a:rPr lang="zh-CN" altLang="en-US" baseline="0" dirty="0"/>
              <a:t> </a:t>
            </a:r>
            <a:r>
              <a:rPr lang="en-US" altLang="zh-CN" baseline="0" dirty="0"/>
              <a:t>can</a:t>
            </a:r>
            <a:r>
              <a:rPr lang="zh-CN" altLang="en-US" baseline="0" dirty="0"/>
              <a:t> </a:t>
            </a:r>
            <a:r>
              <a:rPr lang="en-US" altLang="zh-CN" baseline="0" dirty="0"/>
              <a:t>show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keywords</a:t>
            </a:r>
            <a:r>
              <a:rPr lang="zh-CN" altLang="en-US" baseline="0" dirty="0"/>
              <a:t> </a:t>
            </a:r>
            <a:r>
              <a:rPr lang="en-US" altLang="zh-CN" baseline="0" dirty="0"/>
              <a:t>,</a:t>
            </a:r>
            <a:r>
              <a:rPr lang="zh-CN" altLang="en-US" baseline="0" dirty="0"/>
              <a:t> </a:t>
            </a:r>
            <a:r>
              <a:rPr lang="en-US" altLang="zh-CN" baseline="0" dirty="0"/>
              <a:t>change</a:t>
            </a:r>
            <a:r>
              <a:rPr lang="zh-CN" altLang="en-US" baseline="0" dirty="0"/>
              <a:t> </a:t>
            </a:r>
            <a:r>
              <a:rPr lang="en-US" altLang="zh-CN" baseline="0" dirty="0"/>
              <a:t>layout,</a:t>
            </a:r>
            <a:r>
              <a:rPr lang="zh-CN" altLang="en-US" baseline="0" dirty="0"/>
              <a:t> </a:t>
            </a:r>
            <a:r>
              <a:rPr lang="en-US" altLang="zh-CN" baseline="0" dirty="0"/>
              <a:t>check</a:t>
            </a:r>
            <a:r>
              <a:rPr lang="zh-CN" altLang="en-US" baseline="0" dirty="0"/>
              <a:t> </a:t>
            </a:r>
            <a:r>
              <a:rPr lang="en-US" altLang="zh-CN" baseline="0" dirty="0"/>
              <a:t>individual</a:t>
            </a:r>
            <a:r>
              <a:rPr lang="zh-CN" altLang="en-US" baseline="0" dirty="0"/>
              <a:t> </a:t>
            </a:r>
            <a:r>
              <a:rPr lang="en-US" altLang="zh-CN" baseline="0" dirty="0"/>
              <a:t>reposting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on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map.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information</a:t>
            </a:r>
            <a:r>
              <a:rPr lang="zh-CN" altLang="en-US" baseline="0" dirty="0"/>
              <a:t> </a:t>
            </a:r>
            <a:r>
              <a:rPr lang="en-US" altLang="zh-CN" baseline="0" dirty="0"/>
              <a:t>panel</a:t>
            </a:r>
            <a:r>
              <a:rPr lang="zh-CN" altLang="en-US" baseline="0" dirty="0"/>
              <a:t> </a:t>
            </a:r>
            <a:r>
              <a:rPr lang="en-US" altLang="zh-CN" baseline="0" dirty="0"/>
              <a:t>show</a:t>
            </a:r>
            <a:r>
              <a:rPr lang="zh-CN" altLang="en-US" baseline="0" dirty="0"/>
              <a:t> </a:t>
            </a:r>
            <a:r>
              <a:rPr lang="en-US" altLang="zh-CN" baseline="0" dirty="0"/>
              <a:t>detailed</a:t>
            </a:r>
            <a:r>
              <a:rPr lang="zh-CN" altLang="en-US" baseline="0" dirty="0"/>
              <a:t> </a:t>
            </a:r>
            <a:r>
              <a:rPr lang="en-US" altLang="zh-CN" baseline="0" dirty="0"/>
              <a:t>features</a:t>
            </a:r>
            <a:r>
              <a:rPr lang="zh-CN" altLang="en-US" baseline="0" dirty="0"/>
              <a:t> </a:t>
            </a:r>
            <a:r>
              <a:rPr lang="en-US" altLang="zh-CN" baseline="0" dirty="0"/>
              <a:t>about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reposting.</a:t>
            </a:r>
            <a:r>
              <a:rPr lang="zh-CN" altLang="en-US" baseline="0" dirty="0"/>
              <a:t> </a:t>
            </a:r>
            <a:endParaRPr lang="en-US" altLang="zh-CN" baseline="0" dirty="0"/>
          </a:p>
          <a:p>
            <a:endParaRPr lang="en-US" altLang="zh-CN" baseline="0" dirty="0"/>
          </a:p>
          <a:p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table</a:t>
            </a:r>
            <a:r>
              <a:rPr lang="zh-CN" altLang="en-US" baseline="0" dirty="0"/>
              <a:t> </a:t>
            </a:r>
            <a:r>
              <a:rPr lang="en-US" altLang="zh-CN" baseline="0" dirty="0"/>
              <a:t>view</a:t>
            </a:r>
            <a:r>
              <a:rPr lang="zh-CN" altLang="en-US" baseline="0" dirty="0"/>
              <a:t> </a:t>
            </a:r>
            <a:r>
              <a:rPr lang="en-US" altLang="zh-CN" baseline="0" dirty="0"/>
              <a:t>list</a:t>
            </a:r>
            <a:r>
              <a:rPr lang="zh-CN" altLang="en-US" baseline="0" dirty="0"/>
              <a:t> </a:t>
            </a:r>
            <a:r>
              <a:rPr lang="en-US" altLang="zh-CN" baseline="0" dirty="0"/>
              <a:t>all</a:t>
            </a:r>
            <a:r>
              <a:rPr lang="zh-CN" altLang="en-US" baseline="0" dirty="0"/>
              <a:t> </a:t>
            </a:r>
            <a:r>
              <a:rPr lang="en-US" altLang="zh-CN" baseline="0" dirty="0" err="1"/>
              <a:t>repostings</a:t>
            </a:r>
            <a:r>
              <a:rPr lang="en-US" altLang="zh-CN" baseline="0" dirty="0"/>
              <a:t>.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word</a:t>
            </a:r>
            <a:r>
              <a:rPr lang="zh-CN" altLang="en-US" baseline="0" dirty="0"/>
              <a:t> </a:t>
            </a:r>
            <a:r>
              <a:rPr lang="en-US" altLang="zh-CN" baseline="0" dirty="0"/>
              <a:t>cloud</a:t>
            </a:r>
            <a:r>
              <a:rPr lang="zh-CN" altLang="en-US" baseline="0" dirty="0"/>
              <a:t> </a:t>
            </a:r>
            <a:r>
              <a:rPr lang="en-US" altLang="zh-CN" baseline="0" dirty="0"/>
              <a:t>view</a:t>
            </a:r>
            <a:r>
              <a:rPr lang="zh-CN" altLang="en-US" baseline="0" dirty="0"/>
              <a:t> </a:t>
            </a:r>
            <a:r>
              <a:rPr lang="en-US" altLang="zh-CN" baseline="0" dirty="0"/>
              <a:t>list</a:t>
            </a:r>
            <a:r>
              <a:rPr lang="zh-CN" altLang="en-US" baseline="0" dirty="0"/>
              <a:t> </a:t>
            </a:r>
            <a:r>
              <a:rPr lang="en-US" altLang="zh-CN" baseline="0" dirty="0"/>
              <a:t>keywords</a:t>
            </a:r>
            <a:r>
              <a:rPr lang="zh-CN" altLang="en-US" baseline="0" dirty="0"/>
              <a:t> </a:t>
            </a:r>
            <a:r>
              <a:rPr lang="en-US" altLang="zh-CN" baseline="0" dirty="0"/>
              <a:t>in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reposting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process.</a:t>
            </a:r>
            <a:r>
              <a:rPr lang="zh-CN" altLang="en-US" baseline="0" dirty="0"/>
              <a:t> </a:t>
            </a:r>
            <a:endParaRPr lang="en-US" altLang="zh-CN" baseline="0" dirty="0"/>
          </a:p>
          <a:p>
            <a:endParaRPr lang="en-US" altLang="zh-CN" baseline="0" dirty="0"/>
          </a:p>
          <a:p>
            <a:r>
              <a:rPr lang="en-US" altLang="zh-CN" baseline="0" dirty="0"/>
              <a:t>Users</a:t>
            </a:r>
            <a:r>
              <a:rPr lang="zh-CN" altLang="en-US" baseline="0" dirty="0"/>
              <a:t> </a:t>
            </a:r>
            <a:r>
              <a:rPr lang="en-US" altLang="zh-CN" baseline="0" dirty="0"/>
              <a:t>can</a:t>
            </a:r>
            <a:r>
              <a:rPr lang="zh-CN" altLang="en-US" baseline="0" dirty="0"/>
              <a:t> </a:t>
            </a:r>
            <a:r>
              <a:rPr lang="en-US" altLang="zh-CN" baseline="0" dirty="0"/>
              <a:t>select</a:t>
            </a:r>
            <a:r>
              <a:rPr lang="zh-CN" altLang="en-US" baseline="0" dirty="0"/>
              <a:t> </a:t>
            </a:r>
            <a:r>
              <a:rPr lang="en-US" altLang="zh-CN" baseline="0" dirty="0"/>
              <a:t>a</a:t>
            </a:r>
            <a:r>
              <a:rPr lang="zh-CN" altLang="en-US" baseline="0" dirty="0"/>
              <a:t> </a:t>
            </a:r>
            <a:r>
              <a:rPr lang="en-US" altLang="zh-CN" baseline="0" dirty="0"/>
              <a:t>keyword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check</a:t>
            </a:r>
            <a:r>
              <a:rPr lang="zh-CN" altLang="en-US" baseline="0" dirty="0"/>
              <a:t> </a:t>
            </a:r>
            <a:r>
              <a:rPr lang="en-US" altLang="zh-CN" baseline="0" dirty="0"/>
              <a:t>where</a:t>
            </a:r>
            <a:r>
              <a:rPr lang="zh-CN" altLang="en-US" baseline="0" dirty="0"/>
              <a:t> </a:t>
            </a:r>
            <a:r>
              <a:rPr lang="en-US" altLang="zh-CN" baseline="0" dirty="0"/>
              <a:t>related</a:t>
            </a:r>
            <a:r>
              <a:rPr lang="zh-CN" altLang="en-US" baseline="0" dirty="0"/>
              <a:t> </a:t>
            </a:r>
            <a:r>
              <a:rPr lang="en-US" altLang="zh-CN" baseline="0" dirty="0"/>
              <a:t>discussions</a:t>
            </a:r>
            <a:r>
              <a:rPr lang="zh-CN" altLang="en-US" baseline="0" dirty="0"/>
              <a:t> </a:t>
            </a:r>
            <a:r>
              <a:rPr lang="en-US" altLang="zh-CN" baseline="0" dirty="0"/>
              <a:t>happen</a:t>
            </a:r>
            <a:r>
              <a:rPr lang="zh-CN" altLang="en-US" baseline="0" dirty="0"/>
              <a:t> </a:t>
            </a:r>
            <a:r>
              <a:rPr lang="en-US" altLang="zh-CN" baseline="0" dirty="0"/>
              <a:t>on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map.</a:t>
            </a:r>
            <a:r>
              <a:rPr lang="zh-CN" altLang="en-US" baseline="0" dirty="0"/>
              <a:t> </a:t>
            </a:r>
            <a:endParaRPr lang="en-US" altLang="zh-CN" baseline="0" dirty="0"/>
          </a:p>
          <a:p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timeline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view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repostings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keyplayers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histogram equalization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equalize the temporal mapping of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repostings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equalized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timeline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reduces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overlappings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altLang="zh-CN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Users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timeline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diffusion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areas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interest.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99F981-AF02-BA48-8129-A03153DA094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7025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</a:t>
            </a:r>
            <a:r>
              <a:rPr lang="zh-CN" altLang="en-US" dirty="0"/>
              <a:t> </a:t>
            </a:r>
            <a:r>
              <a:rPr lang="en-US" altLang="zh-CN" dirty="0"/>
              <a:t>will</a:t>
            </a:r>
            <a:r>
              <a:rPr lang="zh-CN" altLang="en-US" dirty="0"/>
              <a:t> </a:t>
            </a:r>
            <a:r>
              <a:rPr lang="en-US" altLang="zh-CN" dirty="0"/>
              <a:t>introduce</a:t>
            </a:r>
            <a:r>
              <a:rPr lang="zh-CN" altLang="en-US" dirty="0"/>
              <a:t> </a:t>
            </a:r>
            <a:r>
              <a:rPr lang="en-US" altLang="zh-CN" dirty="0"/>
              <a:t>two</a:t>
            </a:r>
            <a:r>
              <a:rPr lang="zh-CN" altLang="en-US" dirty="0"/>
              <a:t> </a:t>
            </a:r>
            <a:r>
              <a:rPr lang="en-US" altLang="zh-CN" dirty="0"/>
              <a:t>cases</a:t>
            </a:r>
            <a:r>
              <a:rPr lang="zh-CN" altLang="en-US" dirty="0"/>
              <a:t> </a:t>
            </a:r>
            <a:r>
              <a:rPr lang="en-US" altLang="zh-CN" dirty="0"/>
              <a:t>about</a:t>
            </a:r>
            <a:r>
              <a:rPr lang="zh-CN" altLang="en-US" dirty="0"/>
              <a:t> </a:t>
            </a:r>
            <a:r>
              <a:rPr lang="en-US" altLang="zh-CN" dirty="0"/>
              <a:t>our</a:t>
            </a:r>
            <a:r>
              <a:rPr lang="zh-CN" altLang="en-US" baseline="0" dirty="0"/>
              <a:t> </a:t>
            </a:r>
            <a:r>
              <a:rPr lang="en-US" altLang="zh-CN" baseline="0" dirty="0"/>
              <a:t>system.</a:t>
            </a:r>
            <a:r>
              <a:rPr lang="zh-CN" altLang="en-US" baseline="0" dirty="0"/>
              <a:t> </a:t>
            </a:r>
            <a:endParaRPr lang="en-US" altLang="zh-CN" baseline="0" dirty="0"/>
          </a:p>
          <a:p>
            <a:endParaRPr lang="en-US" altLang="zh-CN" dirty="0"/>
          </a:p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first</a:t>
            </a:r>
            <a:r>
              <a:rPr lang="zh-CN" altLang="en-US" baseline="0" dirty="0"/>
              <a:t> </a:t>
            </a:r>
            <a:r>
              <a:rPr lang="en-US" altLang="zh-CN" baseline="0" dirty="0"/>
              <a:t>case</a:t>
            </a:r>
            <a:r>
              <a:rPr lang="zh-CN" altLang="en-US" baseline="0" dirty="0"/>
              <a:t> </a:t>
            </a:r>
            <a:r>
              <a:rPr lang="en-US" altLang="zh-CN" baseline="0" dirty="0"/>
              <a:t>is</a:t>
            </a:r>
            <a:r>
              <a:rPr lang="zh-CN" altLang="en-US" baseline="0" dirty="0"/>
              <a:t> </a:t>
            </a:r>
            <a:r>
              <a:rPr lang="en-US" altLang="zh-CN" baseline="0" dirty="0"/>
              <a:t>about</a:t>
            </a:r>
            <a:r>
              <a:rPr lang="zh-CN" altLang="en-US" baseline="0" dirty="0"/>
              <a:t> </a:t>
            </a:r>
            <a:r>
              <a:rPr lang="en-US" altLang="zh-CN" baseline="0" dirty="0"/>
              <a:t>an</a:t>
            </a:r>
            <a:r>
              <a:rPr lang="zh-CN" altLang="en-US" baseline="0" dirty="0"/>
              <a:t> </a:t>
            </a:r>
            <a:r>
              <a:rPr lang="en-US" altLang="zh-CN" baseline="0" dirty="0"/>
              <a:t>account</a:t>
            </a:r>
            <a:r>
              <a:rPr lang="zh-CN" altLang="en-US" baseline="0" dirty="0"/>
              <a:t> </a:t>
            </a:r>
            <a:r>
              <a:rPr lang="en-US" altLang="zh-CN" baseline="0" dirty="0"/>
              <a:t>ID</a:t>
            </a:r>
            <a:r>
              <a:rPr lang="zh-CN" altLang="en-US" baseline="0" dirty="0"/>
              <a:t> </a:t>
            </a:r>
            <a:r>
              <a:rPr lang="en-US" altLang="zh-CN" baseline="0" dirty="0"/>
              <a:t>Little7</a:t>
            </a:r>
            <a:r>
              <a:rPr lang="zh-CN" altLang="en-US" baseline="0" dirty="0"/>
              <a:t> </a:t>
            </a:r>
            <a:r>
              <a:rPr lang="en-US" altLang="zh-CN" baseline="0" dirty="0"/>
              <a:t>wishing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interview</a:t>
            </a:r>
            <a:r>
              <a:rPr lang="zh-CN" altLang="en-US" baseline="0" dirty="0"/>
              <a:t> </a:t>
            </a:r>
            <a:r>
              <a:rPr lang="en-US" altLang="zh-CN" baseline="0" dirty="0"/>
              <a:t>a</a:t>
            </a:r>
            <a:r>
              <a:rPr lang="zh-CN" altLang="en-US" baseline="0" dirty="0"/>
              <a:t> </a:t>
            </a:r>
            <a:r>
              <a:rPr lang="en-US" altLang="zh-CN" baseline="0" dirty="0"/>
              <a:t>famous</a:t>
            </a:r>
            <a:r>
              <a:rPr lang="zh-CN" altLang="en-US" baseline="0" dirty="0"/>
              <a:t> </a:t>
            </a:r>
            <a:r>
              <a:rPr lang="en-US" altLang="zh-CN" baseline="0" dirty="0"/>
              <a:t>account</a:t>
            </a:r>
            <a:r>
              <a:rPr lang="zh-CN" altLang="en-US" baseline="0" dirty="0"/>
              <a:t> </a:t>
            </a:r>
            <a:r>
              <a:rPr lang="en-US" altLang="zh-CN" baseline="0" dirty="0"/>
              <a:t>ID</a:t>
            </a:r>
            <a:r>
              <a:rPr lang="zh-CN" altLang="en-US" baseline="0" dirty="0"/>
              <a:t> </a:t>
            </a:r>
            <a:r>
              <a:rPr lang="en-US" altLang="zh-CN" baseline="0" dirty="0" err="1"/>
              <a:t>Yaochen</a:t>
            </a:r>
            <a:r>
              <a:rPr lang="zh-CN" altLang="en-US" baseline="0" dirty="0"/>
              <a:t> </a:t>
            </a:r>
            <a:r>
              <a:rPr lang="en-US" altLang="zh-CN" baseline="0" dirty="0"/>
              <a:t>on</a:t>
            </a:r>
            <a:r>
              <a:rPr lang="zh-CN" altLang="en-US" baseline="0" dirty="0"/>
              <a:t> </a:t>
            </a:r>
            <a:r>
              <a:rPr lang="en-US" altLang="zh-CN" baseline="0" dirty="0"/>
              <a:t>Weibo.</a:t>
            </a:r>
            <a:r>
              <a:rPr lang="zh-CN" altLang="en-US" baseline="0" dirty="0"/>
              <a:t> </a:t>
            </a:r>
            <a:endParaRPr lang="en-US" altLang="zh-CN" baseline="0" dirty="0"/>
          </a:p>
          <a:p>
            <a:endParaRPr lang="en-US" baseline="0" dirty="0"/>
          </a:p>
          <a:p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original</a:t>
            </a:r>
            <a:r>
              <a:rPr lang="zh-CN" altLang="en-US" baseline="0" dirty="0"/>
              <a:t> </a:t>
            </a:r>
            <a:r>
              <a:rPr lang="en-US" altLang="zh-CN" baseline="0" dirty="0"/>
              <a:t>message</a:t>
            </a:r>
            <a:r>
              <a:rPr lang="zh-CN" altLang="en-US" baseline="0" dirty="0"/>
              <a:t> </a:t>
            </a:r>
            <a:r>
              <a:rPr lang="en-US" altLang="zh-CN" baseline="0" dirty="0"/>
              <a:t>was</a:t>
            </a:r>
            <a:r>
              <a:rPr lang="zh-CN" altLang="en-US" baseline="0" dirty="0"/>
              <a:t> </a:t>
            </a:r>
            <a:r>
              <a:rPr lang="en-US" altLang="zh-CN" baseline="0" dirty="0"/>
              <a:t>reposted</a:t>
            </a:r>
            <a:r>
              <a:rPr lang="zh-CN" altLang="en-US" baseline="0" dirty="0"/>
              <a:t> </a:t>
            </a:r>
            <a:r>
              <a:rPr lang="en-US" altLang="zh-CN" baseline="0" dirty="0"/>
              <a:t>by</a:t>
            </a:r>
            <a:r>
              <a:rPr lang="zh-CN" altLang="en-US" baseline="0" dirty="0"/>
              <a:t> </a:t>
            </a:r>
            <a:r>
              <a:rPr lang="en-US" altLang="zh-CN" baseline="0" dirty="0"/>
              <a:t>over</a:t>
            </a:r>
            <a:r>
              <a:rPr lang="zh-CN" altLang="en-US" baseline="0" dirty="0"/>
              <a:t> </a:t>
            </a:r>
            <a:r>
              <a:rPr lang="en-US" altLang="zh-CN" baseline="0" dirty="0"/>
              <a:t>2000</a:t>
            </a:r>
            <a:r>
              <a:rPr lang="zh-CN" altLang="en-US" baseline="0" dirty="0"/>
              <a:t> </a:t>
            </a:r>
            <a:r>
              <a:rPr lang="en-US" altLang="zh-CN" baseline="0" dirty="0"/>
              <a:t>times.</a:t>
            </a:r>
            <a:r>
              <a:rPr lang="zh-CN" alt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99F981-AF02-BA48-8129-A03153DA094D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reposting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process</a:t>
            </a:r>
            <a:r>
              <a:rPr lang="zh-CN" altLang="en-US" baseline="0" dirty="0"/>
              <a:t> </a:t>
            </a:r>
            <a:r>
              <a:rPr lang="en-US" altLang="zh-CN" baseline="0" dirty="0"/>
              <a:t>has</a:t>
            </a:r>
            <a:r>
              <a:rPr lang="zh-CN" altLang="en-US" baseline="0" dirty="0"/>
              <a:t> </a:t>
            </a:r>
            <a:r>
              <a:rPr lang="en-US" altLang="zh-CN" baseline="0" dirty="0"/>
              <a:t>three</a:t>
            </a:r>
            <a:r>
              <a:rPr lang="zh-CN" altLang="en-US" baseline="0" dirty="0"/>
              <a:t> </a:t>
            </a:r>
            <a:r>
              <a:rPr lang="en-US" altLang="zh-CN" baseline="0" dirty="0"/>
              <a:t>different</a:t>
            </a:r>
            <a:r>
              <a:rPr lang="zh-CN" altLang="en-US" baseline="0" dirty="0"/>
              <a:t> </a:t>
            </a:r>
            <a:r>
              <a:rPr lang="en-US" altLang="zh-CN" baseline="0" dirty="0"/>
              <a:t>stages.</a:t>
            </a:r>
            <a:r>
              <a:rPr lang="zh-CN" altLang="en-US" baseline="0" dirty="0"/>
              <a:t> </a:t>
            </a:r>
            <a:r>
              <a:rPr lang="en-US" altLang="zh-CN" baseline="0" dirty="0"/>
              <a:t>We</a:t>
            </a:r>
            <a:r>
              <a:rPr lang="zh-CN" altLang="en-US" baseline="0" dirty="0"/>
              <a:t> </a:t>
            </a:r>
            <a:r>
              <a:rPr lang="en-US" altLang="zh-CN" baseline="0" dirty="0"/>
              <a:t>can</a:t>
            </a:r>
            <a:r>
              <a:rPr lang="zh-CN" altLang="en-US" baseline="0" dirty="0"/>
              <a:t> </a:t>
            </a:r>
            <a:r>
              <a:rPr lang="en-US" altLang="zh-CN" baseline="0" dirty="0"/>
              <a:t>find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original</a:t>
            </a:r>
            <a:r>
              <a:rPr lang="zh-CN" altLang="en-US" baseline="0" dirty="0"/>
              <a:t> </a:t>
            </a:r>
            <a:r>
              <a:rPr lang="en-US" altLang="zh-CN" baseline="0" dirty="0"/>
              <a:t>message</a:t>
            </a:r>
            <a:r>
              <a:rPr lang="zh-CN" altLang="en-US" baseline="0" dirty="0"/>
              <a:t> </a:t>
            </a:r>
            <a:r>
              <a:rPr lang="en-US" altLang="zh-CN" baseline="0" dirty="0"/>
              <a:t>on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map.</a:t>
            </a:r>
            <a:r>
              <a:rPr lang="zh-CN" altLang="en-US" baseline="0" dirty="0"/>
              <a:t>  </a:t>
            </a:r>
            <a:endParaRPr lang="en-US" altLang="zh-CN" baseline="0" dirty="0"/>
          </a:p>
          <a:p>
            <a:endParaRPr lang="en-US" altLang="zh-CN" baseline="0" dirty="0"/>
          </a:p>
          <a:p>
            <a:r>
              <a:rPr lang="en-US" altLang="zh-CN" baseline="0" dirty="0"/>
              <a:t>Little7</a:t>
            </a:r>
            <a:r>
              <a:rPr lang="zh-CN" altLang="en-US" baseline="0" dirty="0"/>
              <a:t> </a:t>
            </a:r>
            <a:r>
              <a:rPr lang="en-US" altLang="zh-CN" baseline="0" dirty="0"/>
              <a:t>posted</a:t>
            </a:r>
            <a:r>
              <a:rPr lang="zh-CN" altLang="en-US" baseline="0" dirty="0"/>
              <a:t> </a:t>
            </a:r>
            <a:r>
              <a:rPr lang="en-US" altLang="zh-CN" baseline="0" dirty="0"/>
              <a:t>a</a:t>
            </a:r>
            <a:r>
              <a:rPr lang="zh-CN" altLang="en-US" baseline="0" dirty="0"/>
              <a:t> </a:t>
            </a:r>
            <a:r>
              <a:rPr lang="en-US" altLang="zh-CN" baseline="0" dirty="0"/>
              <a:t>message</a:t>
            </a:r>
            <a:r>
              <a:rPr lang="zh-CN" altLang="en-US" baseline="0" dirty="0"/>
              <a:t> </a:t>
            </a:r>
            <a:r>
              <a:rPr lang="en-US" altLang="zh-CN" baseline="0" dirty="0"/>
              <a:t>about</a:t>
            </a:r>
            <a:r>
              <a:rPr lang="zh-CN" altLang="en-US" baseline="0" dirty="0"/>
              <a:t> </a:t>
            </a:r>
            <a:r>
              <a:rPr lang="en-US" altLang="zh-CN" baseline="0" dirty="0"/>
              <a:t>interviewing</a:t>
            </a:r>
            <a:r>
              <a:rPr lang="zh-CN" altLang="en-US" baseline="0" dirty="0"/>
              <a:t> </a:t>
            </a:r>
            <a:r>
              <a:rPr lang="en-US" altLang="zh-CN" baseline="0" dirty="0" err="1"/>
              <a:t>Yaochen</a:t>
            </a:r>
            <a:r>
              <a:rPr lang="en-US" altLang="zh-CN" baseline="0" dirty="0"/>
              <a:t>.</a:t>
            </a:r>
            <a:r>
              <a:rPr lang="zh-CN" altLang="en-US" baseline="0" dirty="0"/>
              <a:t> </a:t>
            </a:r>
            <a:r>
              <a:rPr lang="en-US" altLang="zh-CN" baseline="0" dirty="0"/>
              <a:t>People</a:t>
            </a:r>
            <a:r>
              <a:rPr lang="zh-CN" altLang="en-US" baseline="0" dirty="0"/>
              <a:t> </a:t>
            </a:r>
            <a:r>
              <a:rPr lang="en-US" altLang="zh-CN" baseline="0" dirty="0"/>
              <a:t>reposted</a:t>
            </a:r>
            <a:r>
              <a:rPr lang="zh-CN" altLang="en-US" baseline="0" dirty="0"/>
              <a:t> </a:t>
            </a:r>
            <a:r>
              <a:rPr lang="en-US" altLang="zh-CN" baseline="0" dirty="0"/>
              <a:t>this</a:t>
            </a:r>
            <a:r>
              <a:rPr lang="zh-CN" altLang="en-US" baseline="0" dirty="0"/>
              <a:t> </a:t>
            </a:r>
            <a:r>
              <a:rPr lang="en-US" altLang="zh-CN" baseline="0" dirty="0"/>
              <a:t>message</a:t>
            </a:r>
            <a:r>
              <a:rPr lang="zh-CN" altLang="en-US" baseline="0" dirty="0"/>
              <a:t> </a:t>
            </a:r>
            <a:r>
              <a:rPr lang="en-US" altLang="zh-CN" baseline="0" dirty="0"/>
              <a:t>at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beginning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stage.</a:t>
            </a:r>
            <a:r>
              <a:rPr lang="zh-CN" altLang="en-US" baseline="0" dirty="0"/>
              <a:t> </a:t>
            </a:r>
            <a:endParaRPr lang="en-US" altLang="zh-CN" baseline="0" dirty="0"/>
          </a:p>
          <a:p>
            <a:endParaRPr lang="en-US" altLang="zh-CN" baseline="0" dirty="0"/>
          </a:p>
          <a:p>
            <a:r>
              <a:rPr lang="en-US" altLang="zh-CN" baseline="0" dirty="0"/>
              <a:t>After</a:t>
            </a:r>
            <a:r>
              <a:rPr lang="zh-CN" altLang="en-US" baseline="0" dirty="0"/>
              <a:t> </a:t>
            </a:r>
            <a:r>
              <a:rPr lang="en-US" altLang="zh-CN" baseline="0" dirty="0"/>
              <a:t>20</a:t>
            </a:r>
            <a:r>
              <a:rPr lang="zh-CN" altLang="en-US" baseline="0" dirty="0"/>
              <a:t> </a:t>
            </a:r>
            <a:r>
              <a:rPr lang="en-US" altLang="zh-CN" baseline="0" dirty="0"/>
              <a:t>days,</a:t>
            </a:r>
            <a:r>
              <a:rPr lang="zh-CN" altLang="en-US" baseline="0" dirty="0"/>
              <a:t> </a:t>
            </a:r>
            <a:r>
              <a:rPr lang="en-US" altLang="zh-CN" baseline="0" dirty="0" err="1"/>
              <a:t>Yaochen</a:t>
            </a:r>
            <a:r>
              <a:rPr lang="zh-CN" altLang="en-US" baseline="0" dirty="0"/>
              <a:t> </a:t>
            </a:r>
            <a:r>
              <a:rPr lang="en-US" altLang="zh-CN" baseline="0" dirty="0"/>
              <a:t>replied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Little7.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route</a:t>
            </a:r>
            <a:r>
              <a:rPr lang="zh-CN" altLang="en-US" baseline="0" dirty="0"/>
              <a:t> </a:t>
            </a:r>
            <a:r>
              <a:rPr lang="en-US" altLang="zh-CN" baseline="0" dirty="0"/>
              <a:t>indicates</a:t>
            </a:r>
            <a:r>
              <a:rPr lang="zh-CN" altLang="en-US" baseline="0" dirty="0"/>
              <a:t> </a:t>
            </a:r>
            <a:r>
              <a:rPr lang="en-US" altLang="zh-CN" baseline="0" dirty="0"/>
              <a:t>that</a:t>
            </a:r>
            <a:r>
              <a:rPr lang="zh-CN" altLang="en-US" baseline="0" dirty="0"/>
              <a:t> </a:t>
            </a:r>
            <a:r>
              <a:rPr lang="en-US" altLang="zh-CN" baseline="0" dirty="0" err="1"/>
              <a:t>Yaochen</a:t>
            </a:r>
            <a:r>
              <a:rPr lang="zh-CN" altLang="en-US" baseline="0" dirty="0"/>
              <a:t> </a:t>
            </a:r>
            <a:r>
              <a:rPr lang="en-US" altLang="zh-CN" baseline="0" dirty="0"/>
              <a:t>did</a:t>
            </a:r>
            <a:r>
              <a:rPr lang="zh-CN" altLang="en-US" baseline="0" dirty="0"/>
              <a:t> </a:t>
            </a:r>
            <a:r>
              <a:rPr lang="en-US" altLang="zh-CN" baseline="0" dirty="0"/>
              <a:t>not</a:t>
            </a:r>
            <a:r>
              <a:rPr lang="zh-CN" altLang="en-US" baseline="0" dirty="0"/>
              <a:t> </a:t>
            </a:r>
            <a:r>
              <a:rPr lang="en-US" altLang="zh-CN" baseline="0" dirty="0"/>
              <a:t>follow</a:t>
            </a:r>
            <a:r>
              <a:rPr lang="zh-CN" altLang="en-US" baseline="0" dirty="0"/>
              <a:t> </a:t>
            </a:r>
            <a:r>
              <a:rPr lang="en-US" altLang="zh-CN" baseline="0" dirty="0"/>
              <a:t>Little7</a:t>
            </a:r>
          </a:p>
          <a:p>
            <a:endParaRPr lang="en-US" altLang="zh-CN" baseline="0" dirty="0"/>
          </a:p>
          <a:p>
            <a:r>
              <a:rPr lang="en-US" altLang="zh-CN" baseline="0" dirty="0" err="1"/>
              <a:t>Yaochen</a:t>
            </a:r>
            <a:r>
              <a:rPr lang="zh-CN" altLang="en-US" baseline="0" dirty="0"/>
              <a:t> </a:t>
            </a:r>
            <a:r>
              <a:rPr lang="en-US" altLang="zh-CN" baseline="0" dirty="0"/>
              <a:t>has</a:t>
            </a:r>
            <a:r>
              <a:rPr lang="zh-CN" altLang="en-US" baseline="0" dirty="0"/>
              <a:t> </a:t>
            </a:r>
            <a:r>
              <a:rPr lang="en-US" altLang="zh-CN" baseline="0" dirty="0"/>
              <a:t>over</a:t>
            </a:r>
            <a:r>
              <a:rPr lang="zh-CN" altLang="en-US" baseline="0" dirty="0"/>
              <a:t> </a:t>
            </a:r>
            <a:r>
              <a:rPr lang="en-US" altLang="zh-CN" baseline="0" dirty="0"/>
              <a:t>80</a:t>
            </a:r>
            <a:r>
              <a:rPr lang="zh-CN" altLang="en-US" baseline="0" dirty="0"/>
              <a:t> </a:t>
            </a:r>
            <a:r>
              <a:rPr lang="en-US" altLang="zh-CN" baseline="0" dirty="0" err="1"/>
              <a:t>milllions</a:t>
            </a:r>
            <a:r>
              <a:rPr lang="zh-CN" altLang="en-US" baseline="0" dirty="0"/>
              <a:t> </a:t>
            </a:r>
            <a:r>
              <a:rPr lang="en-US" altLang="zh-CN" baseline="0" dirty="0"/>
              <a:t>followers.</a:t>
            </a:r>
            <a:r>
              <a:rPr lang="zh-CN" altLang="en-US" baseline="0" dirty="0"/>
              <a:t> </a:t>
            </a:r>
            <a:r>
              <a:rPr lang="en-US" altLang="zh-CN" baseline="0" dirty="0"/>
              <a:t>Many</a:t>
            </a:r>
            <a:r>
              <a:rPr lang="zh-CN" altLang="en-US" baseline="0" dirty="0"/>
              <a:t> </a:t>
            </a:r>
            <a:r>
              <a:rPr lang="en-US" altLang="zh-CN" baseline="0" dirty="0"/>
              <a:t>people</a:t>
            </a:r>
            <a:r>
              <a:rPr lang="zh-CN" altLang="en-US" baseline="0" dirty="0"/>
              <a:t> </a:t>
            </a:r>
            <a:r>
              <a:rPr lang="en-US" altLang="zh-CN" baseline="0" dirty="0"/>
              <a:t>reposted</a:t>
            </a:r>
            <a:r>
              <a:rPr lang="zh-CN" altLang="en-US" baseline="0" dirty="0"/>
              <a:t> </a:t>
            </a:r>
            <a:r>
              <a:rPr lang="en-US" altLang="zh-CN" baseline="0" dirty="0"/>
              <a:t>her</a:t>
            </a:r>
            <a:r>
              <a:rPr lang="zh-CN" altLang="en-US" baseline="0" dirty="0"/>
              <a:t> </a:t>
            </a:r>
            <a:r>
              <a:rPr lang="en-US" altLang="zh-CN" baseline="0" dirty="0"/>
              <a:t>message.</a:t>
            </a:r>
            <a:r>
              <a:rPr lang="zh-CN" altLang="en-US" baseline="0" dirty="0"/>
              <a:t> </a:t>
            </a:r>
            <a:endParaRPr lang="en-US" altLang="zh-CN" baseline="0" dirty="0"/>
          </a:p>
          <a:p>
            <a:endParaRPr lang="en-US" altLang="zh-CN" baseline="0" dirty="0"/>
          </a:p>
          <a:p>
            <a:r>
              <a:rPr lang="en-US" altLang="zh-CN" baseline="0" dirty="0"/>
              <a:t>Little7</a:t>
            </a:r>
            <a:r>
              <a:rPr lang="zh-CN" altLang="en-US" baseline="0" dirty="0"/>
              <a:t> </a:t>
            </a:r>
            <a:r>
              <a:rPr lang="en-US" altLang="zh-CN" baseline="0" dirty="0"/>
              <a:t>and</a:t>
            </a:r>
            <a:r>
              <a:rPr lang="zh-CN" altLang="en-US" baseline="0" dirty="0"/>
              <a:t> </a:t>
            </a:r>
            <a:r>
              <a:rPr lang="en-US" altLang="zh-CN" baseline="0" dirty="0"/>
              <a:t>an</a:t>
            </a:r>
            <a:r>
              <a:rPr lang="zh-CN" altLang="en-US" baseline="0" dirty="0"/>
              <a:t> </a:t>
            </a:r>
            <a:r>
              <a:rPr lang="en-US" altLang="zh-CN" baseline="0" dirty="0"/>
              <a:t>another</a:t>
            </a:r>
            <a:r>
              <a:rPr lang="zh-CN" altLang="en-US" baseline="0" dirty="0"/>
              <a:t> </a:t>
            </a:r>
            <a:r>
              <a:rPr lang="en-US" altLang="zh-CN" baseline="0" dirty="0"/>
              <a:t>account</a:t>
            </a:r>
            <a:r>
              <a:rPr lang="zh-CN" altLang="en-US" baseline="0" dirty="0"/>
              <a:t> </a:t>
            </a:r>
            <a:r>
              <a:rPr lang="en-US" altLang="zh-CN" baseline="0" dirty="0" err="1"/>
              <a:t>Sina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then</a:t>
            </a:r>
            <a:r>
              <a:rPr lang="zh-CN" altLang="en-US" baseline="0" dirty="0"/>
              <a:t> </a:t>
            </a:r>
            <a:r>
              <a:rPr lang="en-US" altLang="zh-CN" baseline="0" dirty="0"/>
              <a:t>reposted</a:t>
            </a:r>
            <a:r>
              <a:rPr lang="zh-CN" altLang="en-US" baseline="0" dirty="0"/>
              <a:t> </a:t>
            </a:r>
            <a:r>
              <a:rPr lang="en-US" altLang="zh-CN" baseline="0" dirty="0" err="1"/>
              <a:t>Yaochen’s</a:t>
            </a:r>
            <a:r>
              <a:rPr lang="zh-CN" altLang="en-US" baseline="0" dirty="0"/>
              <a:t> </a:t>
            </a:r>
            <a:r>
              <a:rPr lang="en-US" altLang="zh-CN" baseline="0" dirty="0"/>
              <a:t>messages</a:t>
            </a:r>
            <a:r>
              <a:rPr lang="zh-CN" altLang="en-US" baseline="0" dirty="0"/>
              <a:t> </a:t>
            </a:r>
            <a:r>
              <a:rPr lang="en-US" altLang="zh-CN" baseline="0" dirty="0"/>
              <a:t>after</a:t>
            </a:r>
            <a:r>
              <a:rPr lang="zh-CN" altLang="en-US" baseline="0" dirty="0"/>
              <a:t> </a:t>
            </a:r>
            <a:r>
              <a:rPr lang="en-US" altLang="zh-CN" baseline="0" dirty="0"/>
              <a:t>several</a:t>
            </a:r>
            <a:r>
              <a:rPr lang="zh-CN" altLang="en-US" baseline="0" dirty="0"/>
              <a:t> </a:t>
            </a:r>
            <a:r>
              <a:rPr lang="en-US" altLang="zh-CN" baseline="0" dirty="0"/>
              <a:t>hours,</a:t>
            </a:r>
            <a:r>
              <a:rPr lang="zh-CN" altLang="en-US" baseline="0" dirty="0"/>
              <a:t> </a:t>
            </a:r>
            <a:r>
              <a:rPr lang="en-US" altLang="zh-CN" baseline="0" dirty="0"/>
              <a:t>promoting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diffusion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this</a:t>
            </a:r>
            <a:r>
              <a:rPr lang="zh-CN" altLang="en-US" baseline="0" dirty="0"/>
              <a:t> </a:t>
            </a:r>
            <a:r>
              <a:rPr lang="en-US" altLang="zh-CN" baseline="0" dirty="0"/>
              <a:t>event.</a:t>
            </a:r>
          </a:p>
          <a:p>
            <a:endParaRPr lang="en-US" altLang="zh-CN" baseline="0" dirty="0"/>
          </a:p>
          <a:p>
            <a:r>
              <a:rPr lang="en-US" altLang="zh-CN" baseline="0" dirty="0"/>
              <a:t>Sentiments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keywords</a:t>
            </a:r>
            <a:r>
              <a:rPr lang="zh-CN" altLang="en-US" baseline="0" dirty="0"/>
              <a:t> </a:t>
            </a:r>
            <a:r>
              <a:rPr lang="en-US" altLang="zh-CN" baseline="0" dirty="0"/>
              <a:t>were</a:t>
            </a:r>
            <a:r>
              <a:rPr lang="zh-CN" altLang="en-US" baseline="0" dirty="0"/>
              <a:t> </a:t>
            </a:r>
            <a:r>
              <a:rPr lang="en-US" altLang="zh-CN" baseline="0" dirty="0"/>
              <a:t>positive</a:t>
            </a:r>
            <a:r>
              <a:rPr lang="zh-CN" altLang="en-US" baseline="0" dirty="0"/>
              <a:t> </a:t>
            </a:r>
            <a:r>
              <a:rPr lang="en-US" altLang="zh-CN" baseline="0" dirty="0"/>
              <a:t>at</a:t>
            </a:r>
            <a:r>
              <a:rPr lang="zh-CN" altLang="en-US" baseline="0" dirty="0"/>
              <a:t> </a:t>
            </a:r>
            <a:r>
              <a:rPr lang="en-US" altLang="zh-CN" baseline="0" dirty="0"/>
              <a:t>this</a:t>
            </a:r>
            <a:r>
              <a:rPr lang="zh-CN" altLang="en-US" baseline="0" dirty="0"/>
              <a:t> </a:t>
            </a:r>
            <a:r>
              <a:rPr lang="en-US" altLang="zh-CN" baseline="0" dirty="0"/>
              <a:t>stage.</a:t>
            </a:r>
            <a:r>
              <a:rPr lang="zh-CN" altLang="en-US" baseline="0" dirty="0"/>
              <a:t> </a:t>
            </a:r>
            <a:endParaRPr lang="en-US" altLang="zh-CN" baseline="0" dirty="0"/>
          </a:p>
          <a:p>
            <a:endParaRPr lang="en-US" altLang="zh-CN" baseline="0" dirty="0"/>
          </a:p>
          <a:p>
            <a:endParaRPr lang="en-US" altLang="zh-CN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99F981-AF02-BA48-8129-A03153DA094D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/>
              <a:t>Then,</a:t>
            </a:r>
            <a:r>
              <a:rPr lang="zh-CN" altLang="en-US" baseline="0" dirty="0"/>
              <a:t> </a:t>
            </a:r>
            <a:r>
              <a:rPr lang="en-US" altLang="zh-CN" baseline="0" dirty="0"/>
              <a:t>another</a:t>
            </a:r>
            <a:r>
              <a:rPr lang="zh-CN" altLang="en-US" baseline="0" dirty="0"/>
              <a:t> </a:t>
            </a:r>
            <a:r>
              <a:rPr lang="en-US" altLang="zh-CN" baseline="0" dirty="0"/>
              <a:t>account</a:t>
            </a:r>
            <a:r>
              <a:rPr lang="zh-CN" altLang="en-US" baseline="0" dirty="0"/>
              <a:t> </a:t>
            </a:r>
            <a:r>
              <a:rPr lang="en-US" altLang="zh-CN" baseline="0" dirty="0" err="1"/>
              <a:t>Kanchai</a:t>
            </a:r>
            <a:r>
              <a:rPr lang="zh-CN" altLang="en-US" baseline="0" dirty="0"/>
              <a:t> </a:t>
            </a:r>
            <a:r>
              <a:rPr lang="en-US" altLang="zh-CN" baseline="0" dirty="0"/>
              <a:t>reposted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original</a:t>
            </a:r>
            <a:r>
              <a:rPr lang="zh-CN" altLang="en-US" baseline="0" dirty="0"/>
              <a:t> </a:t>
            </a:r>
            <a:r>
              <a:rPr lang="en-US" altLang="zh-CN" baseline="0" dirty="0"/>
              <a:t>message</a:t>
            </a:r>
            <a:r>
              <a:rPr lang="zh-CN" altLang="en-US" baseline="0" dirty="0"/>
              <a:t> </a:t>
            </a:r>
            <a:r>
              <a:rPr lang="en-US" altLang="zh-CN" baseline="0" dirty="0"/>
              <a:t>twice,</a:t>
            </a:r>
            <a:r>
              <a:rPr lang="zh-CN" altLang="en-US" baseline="0" dirty="0"/>
              <a:t> </a:t>
            </a:r>
            <a:r>
              <a:rPr lang="en-US" altLang="zh-CN" baseline="0" dirty="0"/>
              <a:t>generating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two</a:t>
            </a:r>
            <a:r>
              <a:rPr lang="zh-CN" altLang="en-US" baseline="0" dirty="0"/>
              <a:t> </a:t>
            </a:r>
            <a:r>
              <a:rPr lang="en-US" altLang="zh-CN" baseline="0" dirty="0"/>
              <a:t>islands</a:t>
            </a:r>
            <a:r>
              <a:rPr lang="zh-CN" altLang="en-US" baseline="0" dirty="0"/>
              <a:t> </a:t>
            </a:r>
            <a:r>
              <a:rPr lang="en-US" altLang="zh-CN" baseline="0" dirty="0"/>
              <a:t>on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map.</a:t>
            </a:r>
            <a:r>
              <a:rPr lang="zh-CN" altLang="en-US" baseline="0" dirty="0"/>
              <a:t> </a:t>
            </a:r>
            <a:endParaRPr lang="en-US" altLang="zh-CN" baseline="0" dirty="0"/>
          </a:p>
          <a:p>
            <a:endParaRPr lang="en-US" altLang="zh-CN" baseline="0" dirty="0"/>
          </a:p>
          <a:p>
            <a:r>
              <a:rPr lang="en-US" altLang="zh-CN" baseline="0" dirty="0"/>
              <a:t>In</a:t>
            </a:r>
            <a:r>
              <a:rPr lang="zh-CN" altLang="en-US" baseline="0" dirty="0"/>
              <a:t> </a:t>
            </a:r>
            <a:r>
              <a:rPr lang="en-US" altLang="zh-CN" baseline="0" dirty="0"/>
              <a:t>fact,</a:t>
            </a:r>
            <a:r>
              <a:rPr lang="zh-CN" altLang="en-US" baseline="0" dirty="0"/>
              <a:t> </a:t>
            </a:r>
            <a:r>
              <a:rPr lang="en-US" altLang="zh-CN" baseline="0" dirty="0"/>
              <a:t>he</a:t>
            </a:r>
            <a:r>
              <a:rPr lang="zh-CN" altLang="en-US" baseline="0" dirty="0"/>
              <a:t> </a:t>
            </a:r>
            <a:r>
              <a:rPr lang="en-US" altLang="zh-CN" baseline="0" dirty="0"/>
              <a:t>thought</a:t>
            </a:r>
            <a:r>
              <a:rPr lang="zh-CN" altLang="en-US" baseline="0" dirty="0"/>
              <a:t> </a:t>
            </a:r>
            <a:r>
              <a:rPr lang="en-US" altLang="zh-CN" baseline="0" dirty="0"/>
              <a:t>that</a:t>
            </a:r>
            <a:r>
              <a:rPr lang="zh-CN" altLang="en-US" baseline="0" dirty="0"/>
              <a:t> </a:t>
            </a:r>
            <a:r>
              <a:rPr lang="en-US" altLang="zh-CN" baseline="0" dirty="0"/>
              <a:t>lille7</a:t>
            </a:r>
            <a:r>
              <a:rPr lang="zh-CN" altLang="en-US" baseline="0" dirty="0"/>
              <a:t> </a:t>
            </a:r>
            <a:r>
              <a:rPr lang="en-US" altLang="zh-CN" baseline="0" dirty="0"/>
              <a:t>did</a:t>
            </a:r>
            <a:r>
              <a:rPr lang="zh-CN" altLang="en-US" baseline="0" dirty="0"/>
              <a:t> </a:t>
            </a:r>
            <a:r>
              <a:rPr lang="en-US" altLang="zh-CN" baseline="0" dirty="0"/>
              <a:t>not</a:t>
            </a:r>
            <a:r>
              <a:rPr lang="zh-CN" altLang="en-US" baseline="0" dirty="0"/>
              <a:t> </a:t>
            </a:r>
            <a:r>
              <a:rPr lang="en-US" altLang="zh-CN" baseline="0" dirty="0"/>
              <a:t>show</a:t>
            </a:r>
            <a:r>
              <a:rPr lang="zh-CN" altLang="en-US" baseline="0" dirty="0"/>
              <a:t> </a:t>
            </a:r>
            <a:r>
              <a:rPr lang="en-US" altLang="zh-CN" baseline="0" dirty="0"/>
              <a:t>enough</a:t>
            </a:r>
            <a:r>
              <a:rPr lang="zh-CN" altLang="en-US" baseline="0" dirty="0"/>
              <a:t> </a:t>
            </a:r>
            <a:r>
              <a:rPr lang="en-US" altLang="zh-CN" baseline="0" dirty="0"/>
              <a:t>respect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 err="1"/>
              <a:t>Yaochen</a:t>
            </a:r>
            <a:r>
              <a:rPr lang="en-US" altLang="zh-CN" baseline="0" dirty="0"/>
              <a:t>.</a:t>
            </a:r>
            <a:r>
              <a:rPr lang="zh-CN" altLang="en-US" baseline="0" dirty="0"/>
              <a:t> </a:t>
            </a:r>
            <a:endParaRPr lang="en-US" altLang="zh-CN" baseline="0" dirty="0"/>
          </a:p>
          <a:p>
            <a:endParaRPr lang="en-US" altLang="zh-CN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Sentiments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keywords</a:t>
            </a:r>
            <a:r>
              <a:rPr lang="zh-CN" altLang="en-US" baseline="0" dirty="0"/>
              <a:t> </a:t>
            </a:r>
            <a:r>
              <a:rPr lang="en-US" altLang="zh-CN" baseline="0" dirty="0"/>
              <a:t>were</a:t>
            </a:r>
            <a:r>
              <a:rPr lang="zh-CN" altLang="en-US" baseline="0" dirty="0"/>
              <a:t> </a:t>
            </a:r>
            <a:r>
              <a:rPr lang="en-US" altLang="zh-CN" baseline="0" dirty="0"/>
              <a:t>changed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be</a:t>
            </a:r>
            <a:r>
              <a:rPr lang="zh-CN" altLang="en-US" baseline="0" dirty="0"/>
              <a:t> </a:t>
            </a:r>
            <a:r>
              <a:rPr lang="en-US" altLang="zh-CN" baseline="0" dirty="0"/>
              <a:t>negative</a:t>
            </a:r>
            <a:r>
              <a:rPr lang="zh-CN" altLang="en-US" baseline="0" dirty="0"/>
              <a:t> </a:t>
            </a:r>
            <a:r>
              <a:rPr lang="en-US" altLang="zh-CN" baseline="0" dirty="0"/>
              <a:t>in</a:t>
            </a:r>
            <a:r>
              <a:rPr lang="zh-CN" altLang="en-US" baseline="0" dirty="0"/>
              <a:t> </a:t>
            </a:r>
            <a:r>
              <a:rPr lang="en-US" altLang="zh-CN" baseline="0" dirty="0"/>
              <a:t>this</a:t>
            </a:r>
            <a:r>
              <a:rPr lang="zh-CN" altLang="en-US" baseline="0" dirty="0"/>
              <a:t> </a:t>
            </a:r>
            <a:r>
              <a:rPr lang="en-US" altLang="zh-CN" baseline="0" dirty="0"/>
              <a:t>stage.</a:t>
            </a:r>
            <a:r>
              <a:rPr lang="zh-CN" altLang="en-US" baseline="0" dirty="0"/>
              <a:t> </a:t>
            </a:r>
            <a:endParaRPr lang="en-US" altLang="zh-CN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99F981-AF02-BA48-8129-A03153DA094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543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/>
              <a:t>For</a:t>
            </a:r>
            <a:r>
              <a:rPr lang="zh-CN" altLang="en-US" baseline="0" dirty="0"/>
              <a:t> </a:t>
            </a:r>
            <a:r>
              <a:rPr lang="en-US" altLang="zh-CN" baseline="0" dirty="0"/>
              <a:t>this</a:t>
            </a:r>
            <a:r>
              <a:rPr lang="zh-CN" altLang="en-US" baseline="0" dirty="0"/>
              <a:t> </a:t>
            </a:r>
            <a:r>
              <a:rPr lang="en-US" altLang="zh-CN" baseline="0" dirty="0"/>
              <a:t>case,</a:t>
            </a:r>
            <a:r>
              <a:rPr lang="zh-CN" altLang="en-US" baseline="0" dirty="0"/>
              <a:t> </a:t>
            </a:r>
            <a:r>
              <a:rPr lang="en-US" altLang="zh-CN" baseline="0" dirty="0"/>
              <a:t>we</a:t>
            </a:r>
            <a:r>
              <a:rPr lang="zh-CN" altLang="en-US" baseline="0" dirty="0"/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find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the original message diffused to a large number of people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through reposting by key players, who not only change the temporal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patterns of reposting but also introduce different sentiments and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topics.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99F981-AF02-BA48-8129-A03153DA094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735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99F981-AF02-BA48-8129-A03153DA094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5064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second</a:t>
            </a:r>
            <a:r>
              <a:rPr lang="zh-CN" altLang="en-US" baseline="0" dirty="0"/>
              <a:t> </a:t>
            </a:r>
            <a:r>
              <a:rPr lang="en-US" altLang="zh-CN" baseline="0" dirty="0"/>
              <a:t>case</a:t>
            </a:r>
            <a:r>
              <a:rPr lang="zh-CN" altLang="en-US" baseline="0" dirty="0"/>
              <a:t> </a:t>
            </a:r>
            <a:r>
              <a:rPr lang="en-US" altLang="zh-CN" baseline="0" dirty="0"/>
              <a:t>is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spread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news</a:t>
            </a:r>
            <a:r>
              <a:rPr lang="zh-CN" altLang="en-US" baseline="0" dirty="0"/>
              <a:t> </a:t>
            </a:r>
            <a:r>
              <a:rPr lang="en-US" altLang="zh-CN" baseline="0" dirty="0"/>
              <a:t>about</a:t>
            </a:r>
            <a:r>
              <a:rPr lang="zh-CN" altLang="en-US" baseline="0" dirty="0"/>
              <a:t> </a:t>
            </a:r>
            <a:r>
              <a:rPr lang="en-US" altLang="zh-CN" baseline="0" dirty="0"/>
              <a:t>gene-edited</a:t>
            </a:r>
            <a:r>
              <a:rPr lang="zh-CN" altLang="en-US" baseline="0" dirty="0"/>
              <a:t> </a:t>
            </a:r>
            <a:r>
              <a:rPr lang="en-US" altLang="zh-CN" baseline="0" dirty="0"/>
              <a:t>babies</a:t>
            </a:r>
            <a:r>
              <a:rPr lang="zh-CN" altLang="en-US" baseline="0" dirty="0"/>
              <a:t> </a:t>
            </a:r>
            <a:r>
              <a:rPr lang="en-US" altLang="zh-CN" baseline="0" dirty="0"/>
              <a:t>born</a:t>
            </a:r>
            <a:r>
              <a:rPr lang="zh-CN" altLang="en-US" baseline="0" dirty="0"/>
              <a:t> </a:t>
            </a:r>
            <a:r>
              <a:rPr lang="en-US" altLang="zh-CN" baseline="0" dirty="0"/>
              <a:t>in</a:t>
            </a:r>
            <a:r>
              <a:rPr lang="zh-CN" altLang="en-US" baseline="0" dirty="0"/>
              <a:t> </a:t>
            </a:r>
            <a:r>
              <a:rPr lang="en-US" altLang="zh-CN" baseline="0" dirty="0"/>
              <a:t>China.</a:t>
            </a:r>
          </a:p>
          <a:p>
            <a:endParaRPr lang="en-US" baseline="0" dirty="0"/>
          </a:p>
          <a:p>
            <a:r>
              <a:rPr lang="en-US" altLang="zh-CN" baseline="0" dirty="0"/>
              <a:t>There</a:t>
            </a:r>
            <a:r>
              <a:rPr lang="zh-CN" altLang="en-US" baseline="0" dirty="0"/>
              <a:t> </a:t>
            </a:r>
            <a:r>
              <a:rPr lang="en-US" altLang="zh-CN" baseline="0" dirty="0"/>
              <a:t>are</a:t>
            </a:r>
            <a:r>
              <a:rPr lang="zh-CN" altLang="en-US" baseline="0" dirty="0"/>
              <a:t> </a:t>
            </a:r>
            <a:r>
              <a:rPr lang="en-US" altLang="zh-CN" baseline="0" dirty="0"/>
              <a:t>almost</a:t>
            </a:r>
            <a:r>
              <a:rPr lang="zh-CN" altLang="en-US" baseline="0" dirty="0"/>
              <a:t> </a:t>
            </a:r>
            <a:r>
              <a:rPr lang="en-US" altLang="zh-CN" baseline="0" dirty="0"/>
              <a:t>10</a:t>
            </a:r>
            <a:r>
              <a:rPr lang="zh-CN" altLang="en-US" baseline="0" dirty="0"/>
              <a:t> </a:t>
            </a:r>
            <a:r>
              <a:rPr lang="en-US" altLang="zh-CN" baseline="0" dirty="0"/>
              <a:t>thousand</a:t>
            </a:r>
            <a:r>
              <a:rPr lang="zh-CN" altLang="en-US" baseline="0" dirty="0"/>
              <a:t> </a:t>
            </a:r>
            <a:r>
              <a:rPr lang="en-US" altLang="zh-CN" baseline="0" dirty="0" err="1"/>
              <a:t>repostings</a:t>
            </a:r>
            <a:r>
              <a:rPr lang="zh-CN" altLang="en-US" baseline="0" dirty="0"/>
              <a:t> </a:t>
            </a:r>
            <a:r>
              <a:rPr lang="en-US" altLang="zh-CN" baseline="0" dirty="0"/>
              <a:t>in</a:t>
            </a:r>
            <a:r>
              <a:rPr lang="zh-CN" altLang="en-US" baseline="0" dirty="0"/>
              <a:t> </a:t>
            </a:r>
            <a:r>
              <a:rPr lang="en-US" altLang="zh-CN" baseline="0" dirty="0"/>
              <a:t>this</a:t>
            </a:r>
            <a:r>
              <a:rPr lang="zh-CN" altLang="en-US" baseline="0" dirty="0"/>
              <a:t> </a:t>
            </a:r>
            <a:r>
              <a:rPr lang="en-US" altLang="zh-CN" baseline="0" dirty="0"/>
              <a:t>diffusion</a:t>
            </a:r>
            <a:r>
              <a:rPr lang="zh-CN" altLang="en-US" baseline="0" dirty="0"/>
              <a:t> </a:t>
            </a:r>
            <a:r>
              <a:rPr lang="en-US" altLang="zh-CN" baseline="0" dirty="0"/>
              <a:t>process.</a:t>
            </a:r>
            <a:r>
              <a:rPr lang="zh-CN" alt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99F981-AF02-BA48-8129-A03153DA094D}" type="slidenum">
              <a:rPr lang="en-US" smtClean="0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overview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map.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account</a:t>
            </a:r>
            <a:r>
              <a:rPr lang="zh-CN" altLang="en-US" baseline="0" dirty="0"/>
              <a:t> </a:t>
            </a:r>
            <a:r>
              <a:rPr lang="en-US" altLang="zh-CN" baseline="0" dirty="0" err="1"/>
              <a:t>Caijin</a:t>
            </a:r>
            <a:r>
              <a:rPr lang="zh-CN" altLang="en-US" baseline="0" dirty="0"/>
              <a:t> </a:t>
            </a:r>
            <a:r>
              <a:rPr lang="en-US" altLang="zh-CN" baseline="0" dirty="0"/>
              <a:t>first</a:t>
            </a:r>
            <a:r>
              <a:rPr lang="zh-CN" altLang="en-US" baseline="0" dirty="0"/>
              <a:t> </a:t>
            </a:r>
            <a:r>
              <a:rPr lang="en-US" altLang="zh-CN" baseline="0" dirty="0"/>
              <a:t>reported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news</a:t>
            </a:r>
            <a:r>
              <a:rPr lang="zh-CN" altLang="en-US" baseline="0" dirty="0"/>
              <a:t> </a:t>
            </a:r>
            <a:r>
              <a:rPr lang="en-US" altLang="zh-CN" baseline="0" dirty="0"/>
              <a:t>“gene-</a:t>
            </a:r>
            <a:r>
              <a:rPr lang="en-US" altLang="zh-CN" baseline="0" dirty="0" err="1"/>
              <a:t>editied</a:t>
            </a:r>
            <a:r>
              <a:rPr lang="zh-CN" altLang="en-US" baseline="0" dirty="0"/>
              <a:t> </a:t>
            </a:r>
            <a:r>
              <a:rPr lang="en-US" altLang="zh-CN" baseline="0" dirty="0"/>
              <a:t>babies</a:t>
            </a:r>
            <a:r>
              <a:rPr lang="zh-CN" altLang="en-US" baseline="0" dirty="0"/>
              <a:t> </a:t>
            </a:r>
            <a:r>
              <a:rPr lang="en-US" altLang="zh-CN" baseline="0" dirty="0"/>
              <a:t>are</a:t>
            </a:r>
            <a:r>
              <a:rPr lang="zh-CN" altLang="en-US" baseline="0" dirty="0"/>
              <a:t> </a:t>
            </a:r>
            <a:r>
              <a:rPr lang="en-US" altLang="zh-CN" baseline="0" dirty="0"/>
              <a:t>born</a:t>
            </a:r>
            <a:r>
              <a:rPr lang="zh-CN" altLang="en-US" baseline="0" dirty="0"/>
              <a:t> </a:t>
            </a:r>
            <a:r>
              <a:rPr lang="en-US" altLang="zh-CN" baseline="0" dirty="0"/>
              <a:t>in</a:t>
            </a:r>
            <a:r>
              <a:rPr lang="zh-CN" altLang="en-US" baseline="0" dirty="0"/>
              <a:t> </a:t>
            </a:r>
            <a:r>
              <a:rPr lang="en-US" altLang="zh-CN" baseline="0" dirty="0"/>
              <a:t>China”.</a:t>
            </a:r>
            <a:r>
              <a:rPr lang="zh-CN" altLang="en-US" baseline="0" dirty="0"/>
              <a:t> </a:t>
            </a:r>
            <a:r>
              <a:rPr lang="en-US" altLang="zh-CN" baseline="0" dirty="0"/>
              <a:t>We</a:t>
            </a:r>
            <a:r>
              <a:rPr lang="zh-CN" altLang="en-US" baseline="0" dirty="0"/>
              <a:t> </a:t>
            </a:r>
            <a:r>
              <a:rPr lang="en-US" altLang="zh-CN" baseline="0" dirty="0"/>
              <a:t>find</a:t>
            </a:r>
            <a:r>
              <a:rPr lang="zh-CN" altLang="en-US" baseline="0" dirty="0"/>
              <a:t> </a:t>
            </a:r>
            <a:r>
              <a:rPr lang="en-US" altLang="zh-CN" baseline="0" dirty="0"/>
              <a:t>most</a:t>
            </a:r>
            <a:r>
              <a:rPr lang="zh-CN" altLang="en-US" baseline="0" dirty="0"/>
              <a:t> </a:t>
            </a:r>
            <a:r>
              <a:rPr lang="en-US" altLang="zh-CN" baseline="0" dirty="0"/>
              <a:t>people</a:t>
            </a:r>
            <a:r>
              <a:rPr lang="zh-CN" altLang="en-US" baseline="0" dirty="0"/>
              <a:t> </a:t>
            </a:r>
            <a:r>
              <a:rPr lang="en-US" altLang="zh-CN" baseline="0" dirty="0"/>
              <a:t>were</a:t>
            </a:r>
            <a:r>
              <a:rPr lang="zh-CN" altLang="en-US" baseline="0" dirty="0"/>
              <a:t> </a:t>
            </a:r>
            <a:r>
              <a:rPr lang="en-US" altLang="zh-CN" baseline="0" dirty="0"/>
              <a:t>negative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this</a:t>
            </a:r>
            <a:r>
              <a:rPr lang="zh-CN" altLang="en-US" baseline="0" dirty="0"/>
              <a:t> </a:t>
            </a:r>
            <a:r>
              <a:rPr lang="en-US" altLang="zh-CN" baseline="0" dirty="0"/>
              <a:t>news</a:t>
            </a:r>
            <a:r>
              <a:rPr lang="zh-CN" altLang="en-US" baseline="0" dirty="0"/>
              <a:t> </a:t>
            </a:r>
            <a:r>
              <a:rPr lang="en-US" altLang="zh-CN" baseline="0" dirty="0"/>
              <a:t>in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diffusion</a:t>
            </a:r>
            <a:r>
              <a:rPr lang="zh-CN" altLang="en-US" baseline="0" dirty="0"/>
              <a:t> </a:t>
            </a:r>
            <a:r>
              <a:rPr lang="en-US" altLang="zh-CN" baseline="0" dirty="0"/>
              <a:t>process.</a:t>
            </a:r>
            <a:r>
              <a:rPr lang="zh-CN" alt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99F981-AF02-BA48-8129-A03153DA094D}" type="slidenum">
              <a:rPr lang="en-US" smtClean="0"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center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map,</a:t>
            </a:r>
            <a:r>
              <a:rPr lang="zh-CN" altLang="en-US" baseline="0" dirty="0"/>
              <a:t> </a:t>
            </a:r>
            <a:r>
              <a:rPr lang="en-US" altLang="zh-CN" baseline="0" dirty="0"/>
              <a:t>we</a:t>
            </a:r>
            <a:r>
              <a:rPr lang="zh-CN" altLang="en-US" baseline="0" dirty="0"/>
              <a:t> </a:t>
            </a:r>
            <a:r>
              <a:rPr lang="en-US" altLang="zh-CN" baseline="0" dirty="0"/>
              <a:t>can</a:t>
            </a:r>
            <a:r>
              <a:rPr lang="zh-CN" altLang="en-US" baseline="0" dirty="0"/>
              <a:t> </a:t>
            </a:r>
            <a:r>
              <a:rPr lang="en-US" altLang="zh-CN" baseline="0" dirty="0"/>
              <a:t>find</a:t>
            </a:r>
            <a:r>
              <a:rPr lang="zh-CN" altLang="en-US" baseline="0" dirty="0"/>
              <a:t> </a:t>
            </a:r>
            <a:r>
              <a:rPr lang="en-US" altLang="zh-CN" baseline="0" dirty="0"/>
              <a:t>that</a:t>
            </a:r>
            <a:r>
              <a:rPr lang="zh-CN" altLang="en-US" baseline="0" dirty="0"/>
              <a:t> </a:t>
            </a:r>
            <a:r>
              <a:rPr lang="en-US" altLang="zh-CN" baseline="0" dirty="0"/>
              <a:t>people</a:t>
            </a:r>
            <a:r>
              <a:rPr lang="zh-CN" altLang="en-US" baseline="0" dirty="0"/>
              <a:t> </a:t>
            </a:r>
            <a:r>
              <a:rPr lang="en-US" altLang="zh-CN" baseline="0" dirty="0"/>
              <a:t>express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their</a:t>
            </a:r>
            <a:r>
              <a:rPr lang="zh-CN" altLang="en-US" baseline="0" dirty="0"/>
              <a:t> </a:t>
            </a:r>
            <a:r>
              <a:rPr lang="en-US" altLang="zh-CN" baseline="0" dirty="0"/>
              <a:t>negative</a:t>
            </a:r>
            <a:r>
              <a:rPr lang="zh-CN" altLang="en-US" baseline="0" dirty="0"/>
              <a:t> </a:t>
            </a:r>
            <a:r>
              <a:rPr lang="en-US" altLang="zh-CN" baseline="0" dirty="0"/>
              <a:t>opinions</a:t>
            </a:r>
            <a:r>
              <a:rPr lang="zh-CN" altLang="en-US" baseline="0" dirty="0"/>
              <a:t> </a:t>
            </a:r>
            <a:r>
              <a:rPr lang="en-US" altLang="zh-CN" baseline="0" dirty="0"/>
              <a:t>with</a:t>
            </a:r>
            <a:r>
              <a:rPr lang="zh-CN" altLang="en-US" baseline="0" dirty="0"/>
              <a:t> </a:t>
            </a:r>
            <a:r>
              <a:rPr lang="en-US" altLang="zh-CN" baseline="0" dirty="0"/>
              <a:t>words,</a:t>
            </a:r>
            <a:r>
              <a:rPr lang="zh-CN" altLang="en-US" baseline="0" dirty="0"/>
              <a:t> </a:t>
            </a:r>
            <a:r>
              <a:rPr lang="en-US" altLang="zh-CN" baseline="0" dirty="0"/>
              <a:t>like</a:t>
            </a:r>
            <a:r>
              <a:rPr lang="zh-CN" altLang="en-US" baseline="0" dirty="0"/>
              <a:t> </a:t>
            </a:r>
            <a:r>
              <a:rPr lang="en-US" altLang="zh-CN" baseline="0" dirty="0"/>
              <a:t>p</a:t>
            </a:r>
            <a:r>
              <a:rPr lang="en-US" altLang="zh-CN" dirty="0"/>
              <a:t>uzzled,</a:t>
            </a:r>
            <a:r>
              <a:rPr lang="zh-CN" altLang="en-US" dirty="0"/>
              <a:t> </a:t>
            </a:r>
            <a:r>
              <a:rPr lang="en-US" altLang="zh-CN" dirty="0"/>
              <a:t>surprised,</a:t>
            </a:r>
            <a:r>
              <a:rPr lang="zh-CN" altLang="en-US" dirty="0"/>
              <a:t> </a:t>
            </a:r>
            <a:r>
              <a:rPr lang="en-US" altLang="zh-CN" dirty="0"/>
              <a:t>ethic.</a:t>
            </a:r>
            <a:r>
              <a:rPr lang="zh-CN" altLang="en-US" dirty="0"/>
              <a:t> </a:t>
            </a:r>
            <a:endParaRPr lang="en-US" altLang="zh-CN" dirty="0"/>
          </a:p>
          <a:p>
            <a:endParaRPr lang="en-US" dirty="0"/>
          </a:p>
          <a:p>
            <a:r>
              <a:rPr lang="en-US" altLang="zh-CN" dirty="0"/>
              <a:t>But</a:t>
            </a:r>
            <a:r>
              <a:rPr lang="zh-CN" altLang="en-US" dirty="0"/>
              <a:t> </a:t>
            </a:r>
            <a:r>
              <a:rPr lang="en-US" altLang="zh-CN" dirty="0"/>
              <a:t>there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still</a:t>
            </a:r>
            <a:r>
              <a:rPr lang="zh-CN" altLang="en-US" dirty="0"/>
              <a:t> </a:t>
            </a:r>
            <a:r>
              <a:rPr lang="en-US" altLang="zh-CN" dirty="0"/>
              <a:t>some</a:t>
            </a:r>
            <a:r>
              <a:rPr lang="zh-CN" altLang="en-US" dirty="0"/>
              <a:t> </a:t>
            </a:r>
            <a:r>
              <a:rPr lang="en-US" altLang="zh-CN" dirty="0"/>
              <a:t>people</a:t>
            </a:r>
            <a:r>
              <a:rPr lang="zh-CN" altLang="en-US" baseline="0" dirty="0"/>
              <a:t> </a:t>
            </a:r>
            <a:r>
              <a:rPr lang="en-US" altLang="zh-CN" baseline="0" dirty="0"/>
              <a:t>positive</a:t>
            </a:r>
            <a:r>
              <a:rPr lang="zh-CN" altLang="en-US" baseline="0" dirty="0"/>
              <a:t> </a:t>
            </a:r>
            <a:r>
              <a:rPr lang="en-US" altLang="zh-CN" baseline="0" dirty="0"/>
              <a:t>in</a:t>
            </a:r>
            <a:r>
              <a:rPr lang="zh-CN" altLang="en-US" baseline="0" dirty="0"/>
              <a:t> </a:t>
            </a:r>
            <a:r>
              <a:rPr lang="en-US" altLang="zh-CN" baseline="0" dirty="0"/>
              <a:t>this</a:t>
            </a:r>
            <a:r>
              <a:rPr lang="zh-CN" altLang="en-US" baseline="0" dirty="0"/>
              <a:t> </a:t>
            </a:r>
            <a:r>
              <a:rPr lang="en-US" altLang="zh-CN" baseline="0" dirty="0"/>
              <a:t>event.</a:t>
            </a:r>
            <a:r>
              <a:rPr lang="zh-CN" altLang="en-US" baseline="0" dirty="0"/>
              <a:t> </a:t>
            </a:r>
            <a:r>
              <a:rPr lang="en-US" altLang="zh-CN" baseline="0" dirty="0"/>
              <a:t>For</a:t>
            </a:r>
            <a:r>
              <a:rPr lang="zh-CN" altLang="en-US" baseline="0" dirty="0"/>
              <a:t> </a:t>
            </a:r>
            <a:r>
              <a:rPr lang="en-US" altLang="zh-CN" baseline="0" dirty="0"/>
              <a:t>example,</a:t>
            </a:r>
            <a:r>
              <a:rPr lang="zh-CN" altLang="en-US" baseline="0" dirty="0"/>
              <a:t> </a:t>
            </a:r>
            <a:r>
              <a:rPr lang="en-US" altLang="zh-CN" baseline="0" dirty="0"/>
              <a:t>one</a:t>
            </a:r>
            <a:r>
              <a:rPr lang="zh-CN" altLang="en-US" baseline="0" dirty="0"/>
              <a:t> </a:t>
            </a:r>
            <a:r>
              <a:rPr lang="en-US" altLang="zh-CN" baseline="0" dirty="0"/>
              <a:t>thinks</a:t>
            </a:r>
            <a:r>
              <a:rPr lang="zh-CN" altLang="en-US" baseline="0" dirty="0"/>
              <a:t> </a:t>
            </a:r>
            <a:r>
              <a:rPr lang="en-US" altLang="zh-CN" baseline="0" dirty="0"/>
              <a:t>this</a:t>
            </a:r>
            <a:r>
              <a:rPr lang="zh-CN" altLang="en-US" baseline="0" dirty="0"/>
              <a:t> </a:t>
            </a:r>
            <a:r>
              <a:rPr lang="en-US" altLang="zh-CN" baseline="0" dirty="0"/>
              <a:t>technique</a:t>
            </a:r>
            <a:r>
              <a:rPr lang="zh-CN" altLang="en-US" baseline="0" dirty="0"/>
              <a:t> </a:t>
            </a:r>
            <a:r>
              <a:rPr lang="en-US" altLang="zh-CN" baseline="0" dirty="0"/>
              <a:t>may</a:t>
            </a:r>
            <a:r>
              <a:rPr lang="zh-CN" altLang="en-US" baseline="0" dirty="0"/>
              <a:t> </a:t>
            </a:r>
            <a:r>
              <a:rPr lang="en-US" altLang="zh-CN" baseline="0" dirty="0"/>
              <a:t>be</a:t>
            </a:r>
            <a:r>
              <a:rPr lang="zh-CN" altLang="en-US" baseline="0" dirty="0"/>
              <a:t> </a:t>
            </a:r>
            <a:r>
              <a:rPr lang="en-US" altLang="zh-CN" baseline="0" dirty="0"/>
              <a:t>used</a:t>
            </a:r>
            <a:r>
              <a:rPr lang="zh-CN" altLang="en-US" baseline="0" dirty="0"/>
              <a:t> </a:t>
            </a:r>
            <a:r>
              <a:rPr lang="en-US" altLang="zh-CN" baseline="0" dirty="0"/>
              <a:t>for</a:t>
            </a:r>
            <a:r>
              <a:rPr lang="zh-CN" altLang="en-US" baseline="0" dirty="0"/>
              <a:t> </a:t>
            </a:r>
            <a:r>
              <a:rPr lang="en-US" altLang="zh-CN" baseline="0" dirty="0"/>
              <a:t>cancer</a:t>
            </a:r>
            <a:r>
              <a:rPr lang="zh-CN" altLang="en-US" baseline="0" dirty="0"/>
              <a:t> </a:t>
            </a:r>
            <a:r>
              <a:rPr lang="en-US" altLang="zh-CN" baseline="0" dirty="0"/>
              <a:t>treatment.</a:t>
            </a:r>
            <a:r>
              <a:rPr lang="zh-CN" alt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99F981-AF02-BA48-8129-A03153DA094D}" type="slidenum">
              <a:rPr lang="en-US" smtClean="0"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Then,</a:t>
            </a:r>
            <a:r>
              <a:rPr lang="zh-CN" altLang="en-US" dirty="0"/>
              <a:t> </a:t>
            </a:r>
            <a:r>
              <a:rPr lang="en-US" altLang="zh-CN" dirty="0"/>
              <a:t>let’s</a:t>
            </a:r>
            <a:r>
              <a:rPr lang="zh-CN" altLang="en-US" dirty="0"/>
              <a:t> </a:t>
            </a:r>
            <a:r>
              <a:rPr lang="en-US" altLang="zh-CN" dirty="0"/>
              <a:t>look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baseline="0" dirty="0"/>
              <a:t> </a:t>
            </a:r>
            <a:r>
              <a:rPr lang="en-US" altLang="zh-CN" baseline="0" dirty="0"/>
              <a:t>two</a:t>
            </a:r>
            <a:r>
              <a:rPr lang="zh-CN" altLang="en-US" baseline="0" dirty="0"/>
              <a:t> </a:t>
            </a:r>
            <a:r>
              <a:rPr lang="en-US" altLang="zh-CN" baseline="0" dirty="0"/>
              <a:t>islands</a:t>
            </a:r>
            <a:r>
              <a:rPr lang="zh-CN" altLang="en-US" baseline="0" dirty="0"/>
              <a:t> </a:t>
            </a:r>
            <a:r>
              <a:rPr lang="en-US" altLang="zh-CN" baseline="0" dirty="0"/>
              <a:t>on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top.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majority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opinions</a:t>
            </a:r>
            <a:r>
              <a:rPr lang="zh-CN" altLang="en-US" baseline="0" dirty="0"/>
              <a:t> </a:t>
            </a:r>
            <a:r>
              <a:rPr lang="en-US" altLang="zh-CN" baseline="0" dirty="0"/>
              <a:t>are</a:t>
            </a:r>
            <a:r>
              <a:rPr lang="zh-CN" altLang="en-US" baseline="0" dirty="0"/>
              <a:t> </a:t>
            </a:r>
            <a:r>
              <a:rPr lang="en-US" altLang="zh-CN" baseline="0" dirty="0"/>
              <a:t>negative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news.</a:t>
            </a:r>
            <a:r>
              <a:rPr lang="zh-CN" altLang="en-US" baseline="0" dirty="0"/>
              <a:t>  </a:t>
            </a:r>
            <a:r>
              <a:rPr lang="en-US" altLang="zh-CN" baseline="0" dirty="0"/>
              <a:t>But,</a:t>
            </a:r>
            <a:r>
              <a:rPr lang="zh-CN" altLang="en-US" baseline="0" dirty="0"/>
              <a:t> </a:t>
            </a:r>
            <a:r>
              <a:rPr lang="en-US" altLang="zh-CN" baseline="0" dirty="0"/>
              <a:t>we</a:t>
            </a:r>
            <a:r>
              <a:rPr lang="zh-CN" altLang="en-US" baseline="0" dirty="0"/>
              <a:t> </a:t>
            </a:r>
            <a:r>
              <a:rPr lang="en-US" altLang="zh-CN" baseline="0" dirty="0"/>
              <a:t>can</a:t>
            </a:r>
            <a:r>
              <a:rPr lang="zh-CN" altLang="en-US" baseline="0" dirty="0"/>
              <a:t> </a:t>
            </a:r>
            <a:r>
              <a:rPr lang="en-US" altLang="zh-CN" baseline="0" dirty="0"/>
              <a:t>still</a:t>
            </a:r>
            <a:r>
              <a:rPr lang="zh-CN" altLang="en-US" baseline="0" dirty="0"/>
              <a:t> </a:t>
            </a:r>
            <a:r>
              <a:rPr lang="en-US" altLang="zh-CN" baseline="0" dirty="0"/>
              <a:t>find</a:t>
            </a:r>
            <a:r>
              <a:rPr lang="zh-CN" altLang="en-US" baseline="0" dirty="0"/>
              <a:t> </a:t>
            </a:r>
            <a:r>
              <a:rPr lang="en-US" altLang="zh-CN" baseline="0" dirty="0"/>
              <a:t>some</a:t>
            </a:r>
            <a:r>
              <a:rPr lang="zh-CN" altLang="en-US" baseline="0" dirty="0"/>
              <a:t> </a:t>
            </a:r>
            <a:r>
              <a:rPr lang="en-US" altLang="zh-CN" baseline="0" dirty="0"/>
              <a:t>positive</a:t>
            </a:r>
            <a:r>
              <a:rPr lang="zh-CN" altLang="en-US" baseline="0" dirty="0"/>
              <a:t> </a:t>
            </a:r>
            <a:r>
              <a:rPr lang="en-US" altLang="zh-CN" baseline="0" dirty="0"/>
              <a:t>keywords,</a:t>
            </a:r>
            <a:r>
              <a:rPr lang="zh-CN" altLang="en-US" baseline="0" dirty="0"/>
              <a:t> </a:t>
            </a:r>
            <a:r>
              <a:rPr lang="en-US" altLang="zh-CN" baseline="0" dirty="0"/>
              <a:t>like</a:t>
            </a:r>
            <a:r>
              <a:rPr lang="zh-CN" altLang="en-US" baseline="0" dirty="0"/>
              <a:t> </a:t>
            </a:r>
            <a:r>
              <a:rPr lang="en-US" altLang="zh-CN" baseline="0" dirty="0"/>
              <a:t>world,</a:t>
            </a:r>
            <a:r>
              <a:rPr lang="zh-CN" altLang="en-US" baseline="0" dirty="0"/>
              <a:t> </a:t>
            </a:r>
            <a:r>
              <a:rPr lang="en-US" altLang="zh-CN" baseline="0" dirty="0"/>
              <a:t>clean,</a:t>
            </a:r>
            <a:r>
              <a:rPr lang="zh-CN" altLang="en-US" baseline="0" dirty="0"/>
              <a:t> </a:t>
            </a:r>
            <a:r>
              <a:rPr lang="en-US" altLang="zh-CN" baseline="0" dirty="0"/>
              <a:t>blue.</a:t>
            </a:r>
            <a:r>
              <a:rPr lang="zh-CN" alt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99F981-AF02-BA48-8129-A03153DA094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01696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fact,</a:t>
            </a:r>
            <a:r>
              <a:rPr lang="zh-CN" altLang="en-US" dirty="0"/>
              <a:t> </a:t>
            </a:r>
            <a:r>
              <a:rPr lang="en-US" altLang="zh-CN" dirty="0"/>
              <a:t>these</a:t>
            </a:r>
            <a:r>
              <a:rPr lang="zh-CN" altLang="en-US" baseline="0" dirty="0"/>
              <a:t> </a:t>
            </a:r>
            <a:r>
              <a:rPr lang="en-US" altLang="zh-CN" baseline="0" dirty="0"/>
              <a:t>keywords</a:t>
            </a:r>
            <a:r>
              <a:rPr lang="zh-CN" altLang="en-US" baseline="0" dirty="0"/>
              <a:t> </a:t>
            </a:r>
            <a:r>
              <a:rPr lang="en-US" altLang="zh-CN" baseline="0" dirty="0"/>
              <a:t>are</a:t>
            </a:r>
            <a:r>
              <a:rPr lang="zh-CN" altLang="en-US" baseline="0" dirty="0"/>
              <a:t> </a:t>
            </a:r>
            <a:r>
              <a:rPr lang="en-US" altLang="zh-CN" baseline="0" dirty="0"/>
              <a:t>from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phrase</a:t>
            </a:r>
            <a:r>
              <a:rPr lang="zh-CN" altLang="en-US" baseline="0" dirty="0"/>
              <a:t> </a:t>
            </a:r>
            <a:r>
              <a:rPr lang="en-US" altLang="zh-CN" baseline="0" dirty="0"/>
              <a:t>“For the preservation of our blue and pure word”</a:t>
            </a:r>
            <a:r>
              <a:rPr lang="zh-CN" altLang="en-US" baseline="0" dirty="0"/>
              <a:t> </a:t>
            </a:r>
            <a:r>
              <a:rPr lang="en-US" altLang="zh-CN" baseline="0" dirty="0"/>
              <a:t>in</a:t>
            </a:r>
            <a:r>
              <a:rPr lang="zh-CN" altLang="en-US" baseline="0" dirty="0"/>
              <a:t> </a:t>
            </a:r>
            <a:r>
              <a:rPr lang="en-US" altLang="zh-CN" baseline="0" dirty="0"/>
              <a:t>a</a:t>
            </a:r>
            <a:r>
              <a:rPr lang="zh-CN" altLang="en-US" baseline="0" dirty="0"/>
              <a:t> </a:t>
            </a:r>
            <a:r>
              <a:rPr lang="en-US" altLang="zh-CN" baseline="0" dirty="0"/>
              <a:t>comic</a:t>
            </a:r>
            <a:r>
              <a:rPr lang="zh-CN" altLang="en-US" baseline="0" dirty="0"/>
              <a:t> </a:t>
            </a:r>
            <a:r>
              <a:rPr lang="en-US" altLang="zh-CN" baseline="0" dirty="0" err="1"/>
              <a:t>callded</a:t>
            </a:r>
            <a:r>
              <a:rPr lang="zh-CN" altLang="en-US" baseline="0" dirty="0"/>
              <a:t> </a:t>
            </a:r>
            <a:r>
              <a:rPr lang="en-US" altLang="zh-CN" baseline="0" dirty="0"/>
              <a:t>“GUNDAM</a:t>
            </a:r>
            <a:r>
              <a:rPr lang="zh-CN" altLang="en-US" baseline="0" dirty="0"/>
              <a:t> </a:t>
            </a:r>
            <a:r>
              <a:rPr lang="en-US" altLang="zh-CN" baseline="0" dirty="0"/>
              <a:t>SEED”.</a:t>
            </a:r>
            <a:r>
              <a:rPr lang="zh-CN" altLang="en-US" baseline="0" dirty="0"/>
              <a:t> </a:t>
            </a:r>
            <a:r>
              <a:rPr lang="en-US" altLang="zh-CN" baseline="0" dirty="0"/>
              <a:t>It</a:t>
            </a:r>
            <a:r>
              <a:rPr lang="zh-CN" altLang="en-US" baseline="0" dirty="0"/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tells the story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a war between humans and coordinators, who are genetically modified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humans.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People</a:t>
            </a:r>
            <a:r>
              <a:rPr lang="zh-CN" altLang="en-US" baseline="0" dirty="0"/>
              <a:t> </a:t>
            </a:r>
            <a:r>
              <a:rPr lang="en-US" altLang="zh-CN" baseline="0" dirty="0"/>
              <a:t>express</a:t>
            </a:r>
            <a:r>
              <a:rPr lang="zh-CN" altLang="en-US" baseline="0" dirty="0"/>
              <a:t> </a:t>
            </a:r>
            <a:r>
              <a:rPr lang="en-US" altLang="zh-CN" baseline="0" dirty="0"/>
              <a:t>concerns</a:t>
            </a:r>
            <a:r>
              <a:rPr lang="zh-CN" altLang="en-US" baseline="0" dirty="0"/>
              <a:t> </a:t>
            </a:r>
            <a:r>
              <a:rPr lang="en-US" altLang="zh-CN" baseline="0" dirty="0"/>
              <a:t>and</a:t>
            </a:r>
            <a:r>
              <a:rPr lang="zh-CN" altLang="en-US" baseline="0" dirty="0"/>
              <a:t> </a:t>
            </a:r>
            <a:r>
              <a:rPr lang="en-US" altLang="zh-CN" baseline="0" dirty="0"/>
              <a:t>irony</a:t>
            </a:r>
            <a:r>
              <a:rPr lang="zh-CN" altLang="en-US" baseline="0" dirty="0"/>
              <a:t> </a:t>
            </a:r>
            <a:r>
              <a:rPr lang="en-US" altLang="zh-CN" baseline="0" dirty="0"/>
              <a:t>about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event</a:t>
            </a:r>
            <a:r>
              <a:rPr lang="zh-CN" altLang="en-US" baseline="0" dirty="0"/>
              <a:t> </a:t>
            </a:r>
            <a:r>
              <a:rPr lang="en-US" altLang="zh-CN" baseline="0" dirty="0"/>
              <a:t>with</a:t>
            </a:r>
            <a:r>
              <a:rPr lang="zh-CN" altLang="en-US" baseline="0" dirty="0"/>
              <a:t> </a:t>
            </a:r>
            <a:r>
              <a:rPr lang="en-US" altLang="zh-CN" baseline="0" dirty="0"/>
              <a:t>this</a:t>
            </a:r>
            <a:r>
              <a:rPr lang="zh-CN" altLang="en-US" baseline="0" dirty="0"/>
              <a:t> </a:t>
            </a:r>
            <a:r>
              <a:rPr lang="en-US" altLang="zh-CN" baseline="0" dirty="0"/>
              <a:t>phrase.</a:t>
            </a:r>
            <a:r>
              <a:rPr lang="zh-CN" altLang="en-US" baseline="0" dirty="0"/>
              <a:t> 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99F981-AF02-BA48-8129-A03153DA094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5110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bottom-left</a:t>
            </a:r>
            <a:r>
              <a:rPr lang="zh-CN" altLang="en-US" baseline="0" dirty="0"/>
              <a:t> </a:t>
            </a:r>
            <a:r>
              <a:rPr lang="en-US" altLang="zh-CN" baseline="0" dirty="0"/>
              <a:t>part</a:t>
            </a:r>
            <a:r>
              <a:rPr lang="zh-CN" altLang="en-US" baseline="0" dirty="0"/>
              <a:t> </a:t>
            </a:r>
            <a:r>
              <a:rPr lang="en-US" altLang="zh-CN" baseline="0" dirty="0"/>
              <a:t>shows</a:t>
            </a:r>
            <a:r>
              <a:rPr lang="zh-CN" altLang="en-US" baseline="0" dirty="0"/>
              <a:t> </a:t>
            </a:r>
            <a:r>
              <a:rPr lang="en-US" altLang="zh-CN" baseline="0" dirty="0"/>
              <a:t>discussions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experiment</a:t>
            </a:r>
            <a:r>
              <a:rPr lang="zh-CN" altLang="en-US" baseline="0" dirty="0"/>
              <a:t> </a:t>
            </a:r>
            <a:r>
              <a:rPr lang="en-US" altLang="zh-CN" baseline="0" dirty="0"/>
              <a:t>from</a:t>
            </a:r>
            <a:r>
              <a:rPr lang="zh-CN" altLang="en-US" baseline="0" dirty="0"/>
              <a:t> </a:t>
            </a:r>
            <a:r>
              <a:rPr lang="en-US" altLang="zh-CN" baseline="0" dirty="0"/>
              <a:t>a</a:t>
            </a:r>
            <a:r>
              <a:rPr lang="zh-CN" altLang="en-US" baseline="0" dirty="0"/>
              <a:t> </a:t>
            </a:r>
            <a:r>
              <a:rPr lang="en-US" altLang="zh-CN" baseline="0" dirty="0"/>
              <a:t>professional</a:t>
            </a:r>
            <a:r>
              <a:rPr lang="zh-CN" altLang="en-US" baseline="0" dirty="0"/>
              <a:t> </a:t>
            </a:r>
            <a:r>
              <a:rPr lang="en-US" altLang="zh-CN" baseline="0" dirty="0"/>
              <a:t>perspective.</a:t>
            </a:r>
            <a:r>
              <a:rPr lang="zh-CN" altLang="en-US" baseline="0" dirty="0"/>
              <a:t> </a:t>
            </a:r>
            <a:endParaRPr lang="en-US" altLang="zh-CN" baseline="0" dirty="0"/>
          </a:p>
          <a:p>
            <a:endParaRPr lang="en-US" baseline="0" dirty="0"/>
          </a:p>
          <a:p>
            <a:r>
              <a:rPr lang="en-US" altLang="zh-CN" baseline="0" dirty="0"/>
              <a:t>DXY</a:t>
            </a:r>
            <a:r>
              <a:rPr lang="zh-CN" altLang="en-US" baseline="0" dirty="0"/>
              <a:t> </a:t>
            </a:r>
            <a:r>
              <a:rPr lang="en-US" altLang="zh-CN" baseline="0" dirty="0"/>
              <a:t>first</a:t>
            </a:r>
            <a:r>
              <a:rPr lang="zh-CN" altLang="en-US" baseline="0" dirty="0"/>
              <a:t> </a:t>
            </a:r>
            <a:r>
              <a:rPr lang="en-US" altLang="zh-CN" baseline="0" dirty="0"/>
              <a:t>asked</a:t>
            </a:r>
            <a:r>
              <a:rPr lang="zh-CN" altLang="en-US" baseline="0" dirty="0"/>
              <a:t> </a:t>
            </a:r>
            <a:r>
              <a:rPr lang="en-US" altLang="zh-CN" baseline="0" dirty="0"/>
              <a:t>a</a:t>
            </a:r>
            <a:r>
              <a:rPr lang="zh-CN" altLang="en-US" baseline="0" dirty="0"/>
              <a:t> </a:t>
            </a:r>
            <a:r>
              <a:rPr lang="en-US" altLang="zh-CN" baseline="0" dirty="0"/>
              <a:t>question</a:t>
            </a:r>
            <a:r>
              <a:rPr lang="zh-CN" altLang="en-US" baseline="0" dirty="0"/>
              <a:t> </a:t>
            </a:r>
            <a:r>
              <a:rPr lang="en-US" altLang="zh-CN" baseline="0" dirty="0"/>
              <a:t>about</a:t>
            </a:r>
            <a:r>
              <a:rPr lang="zh-CN" altLang="en-US" baseline="0" dirty="0"/>
              <a:t> </a:t>
            </a:r>
            <a:r>
              <a:rPr lang="en-US" altLang="zh-CN" baseline="0" dirty="0"/>
              <a:t>ethic.</a:t>
            </a:r>
            <a:r>
              <a:rPr lang="zh-CN" altLang="en-US" baseline="0" dirty="0"/>
              <a:t> </a:t>
            </a:r>
            <a:r>
              <a:rPr lang="en-US" altLang="zh-CN" baseline="0" dirty="0" err="1"/>
              <a:t>Ziling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replied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DXY,</a:t>
            </a:r>
            <a:r>
              <a:rPr lang="zh-CN" altLang="en-US" baseline="0" dirty="0"/>
              <a:t> </a:t>
            </a:r>
            <a:r>
              <a:rPr lang="en-US" altLang="zh-CN" baseline="0" dirty="0"/>
              <a:t>although</a:t>
            </a:r>
            <a:r>
              <a:rPr lang="zh-CN" altLang="en-US" baseline="0" dirty="0"/>
              <a:t> </a:t>
            </a:r>
            <a:r>
              <a:rPr lang="en-US" altLang="zh-CN" baseline="0" dirty="0"/>
              <a:t>not</a:t>
            </a:r>
            <a:r>
              <a:rPr lang="zh-CN" altLang="en-US" baseline="0" dirty="0"/>
              <a:t> </a:t>
            </a:r>
            <a:r>
              <a:rPr lang="en-US" altLang="zh-CN" baseline="0" dirty="0"/>
              <a:t>following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him</a:t>
            </a:r>
            <a:r>
              <a:rPr lang="zh-CN" altLang="en-US" baseline="0" dirty="0"/>
              <a:t> </a:t>
            </a:r>
            <a:r>
              <a:rPr lang="en-US" altLang="zh-CN" baseline="0" dirty="0"/>
              <a:t>as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route</a:t>
            </a:r>
            <a:r>
              <a:rPr lang="zh-CN" altLang="en-US" baseline="0" dirty="0"/>
              <a:t> </a:t>
            </a:r>
            <a:r>
              <a:rPr lang="en-US" altLang="zh-CN" baseline="0" dirty="0"/>
              <a:t>indicates.</a:t>
            </a:r>
            <a:r>
              <a:rPr lang="zh-CN" altLang="en-US" baseline="0" dirty="0"/>
              <a:t>  </a:t>
            </a:r>
            <a:r>
              <a:rPr lang="en-US" altLang="zh-CN" baseline="0" dirty="0"/>
              <a:t>DXY</a:t>
            </a:r>
            <a:r>
              <a:rPr lang="zh-CN" altLang="en-US" baseline="0" dirty="0"/>
              <a:t> </a:t>
            </a:r>
            <a:r>
              <a:rPr lang="en-US" altLang="zh-CN" baseline="0" dirty="0"/>
              <a:t>further</a:t>
            </a:r>
            <a:r>
              <a:rPr lang="zh-CN" altLang="en-US" baseline="0" dirty="0"/>
              <a:t> </a:t>
            </a:r>
            <a:r>
              <a:rPr lang="en-US" altLang="zh-CN" baseline="0" dirty="0"/>
              <a:t>expressed</a:t>
            </a:r>
            <a:r>
              <a:rPr lang="zh-CN" altLang="en-US" baseline="0" dirty="0"/>
              <a:t> </a:t>
            </a:r>
            <a:r>
              <a:rPr lang="en-US" altLang="zh-CN" baseline="0" dirty="0"/>
              <a:t>concerns</a:t>
            </a:r>
            <a:r>
              <a:rPr lang="zh-CN" altLang="en-US" baseline="0" dirty="0"/>
              <a:t> </a:t>
            </a:r>
            <a:r>
              <a:rPr lang="en-US" altLang="zh-CN" baseline="0" dirty="0"/>
              <a:t>about</a:t>
            </a:r>
            <a:r>
              <a:rPr lang="zh-CN" altLang="en-US" baseline="0" dirty="0"/>
              <a:t> </a:t>
            </a:r>
            <a:r>
              <a:rPr lang="en-US" altLang="zh-CN" baseline="0" dirty="0"/>
              <a:t>this</a:t>
            </a:r>
            <a:r>
              <a:rPr lang="zh-CN" altLang="en-US" baseline="0" dirty="0"/>
              <a:t> </a:t>
            </a:r>
            <a:r>
              <a:rPr lang="en-US" altLang="zh-CN" baseline="0" dirty="0"/>
              <a:t>event.</a:t>
            </a:r>
          </a:p>
          <a:p>
            <a:endParaRPr lang="en-US" altLang="zh-CN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99F981-AF02-BA48-8129-A03153DA094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97528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this case, by analyzing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weibos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reposting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hot event, we can see that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although the topics of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repostings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varied, they were related to the central</a:t>
            </a: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vent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99F981-AF02-BA48-8129-A03153DA094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57074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</a:t>
            </a:r>
            <a:r>
              <a:rPr lang="zh-CN" altLang="en-US" baseline="0" dirty="0"/>
              <a:t> </a:t>
            </a:r>
            <a:r>
              <a:rPr lang="en-US" altLang="zh-CN" baseline="0" dirty="0"/>
              <a:t>this</a:t>
            </a:r>
            <a:r>
              <a:rPr lang="zh-CN" altLang="en-US" baseline="0" dirty="0"/>
              <a:t> </a:t>
            </a:r>
            <a:r>
              <a:rPr lang="en-US" altLang="zh-CN" baseline="0" dirty="0"/>
              <a:t>work,</a:t>
            </a:r>
            <a:r>
              <a:rPr lang="zh-CN" altLang="en-US" baseline="0" dirty="0"/>
              <a:t> </a:t>
            </a:r>
            <a:r>
              <a:rPr lang="en-US" altLang="zh-CN" baseline="0" dirty="0"/>
              <a:t>we</a:t>
            </a:r>
            <a:r>
              <a:rPr lang="zh-CN" altLang="en-US" baseline="0" dirty="0"/>
              <a:t> </a:t>
            </a:r>
            <a:r>
              <a:rPr lang="en-US" altLang="zh-CN" baseline="0" dirty="0"/>
              <a:t>propose</a:t>
            </a:r>
            <a:r>
              <a:rPr lang="zh-CN" altLang="en-US" baseline="0" dirty="0"/>
              <a:t> </a:t>
            </a:r>
            <a:r>
              <a:rPr lang="en-US" altLang="zh-CN" baseline="0" dirty="0"/>
              <a:t>a</a:t>
            </a:r>
            <a:r>
              <a:rPr lang="zh-CN" altLang="en-US" baseline="0" dirty="0"/>
              <a:t> </a:t>
            </a:r>
            <a:r>
              <a:rPr lang="en-US" altLang="zh-CN" baseline="0" dirty="0"/>
              <a:t>map-based</a:t>
            </a:r>
            <a:r>
              <a:rPr lang="zh-CN" altLang="en-US" baseline="0" dirty="0"/>
              <a:t> </a:t>
            </a:r>
            <a:r>
              <a:rPr lang="en-US" altLang="zh-CN" baseline="0" dirty="0"/>
              <a:t>visual</a:t>
            </a:r>
            <a:r>
              <a:rPr lang="zh-CN" altLang="en-US" baseline="0" dirty="0"/>
              <a:t> </a:t>
            </a:r>
            <a:r>
              <a:rPr lang="en-US" altLang="zh-CN" baseline="0" dirty="0"/>
              <a:t>metaphor</a:t>
            </a:r>
            <a:r>
              <a:rPr lang="zh-CN" altLang="en-US" baseline="0" dirty="0"/>
              <a:t> </a:t>
            </a:r>
            <a:r>
              <a:rPr lang="en-US" altLang="zh-CN" baseline="0" dirty="0"/>
              <a:t>for</a:t>
            </a:r>
            <a:r>
              <a:rPr lang="zh-CN" altLang="en-US" baseline="0" dirty="0"/>
              <a:t> </a:t>
            </a:r>
            <a:r>
              <a:rPr lang="en-US" altLang="zh-CN" baseline="0" dirty="0"/>
              <a:t>visualization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propagation</a:t>
            </a:r>
            <a:r>
              <a:rPr lang="zh-CN" altLang="en-US" baseline="0" dirty="0"/>
              <a:t> </a:t>
            </a:r>
            <a:r>
              <a:rPr lang="en-US" altLang="zh-CN" baseline="0" dirty="0"/>
              <a:t>process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one</a:t>
            </a:r>
            <a:r>
              <a:rPr lang="zh-CN" altLang="en-US" baseline="0" dirty="0"/>
              <a:t> </a:t>
            </a:r>
            <a:r>
              <a:rPr lang="en-US" altLang="zh-CN" baseline="0" dirty="0"/>
              <a:t>single</a:t>
            </a:r>
            <a:r>
              <a:rPr lang="zh-CN" altLang="en-US" baseline="0" dirty="0"/>
              <a:t> </a:t>
            </a:r>
            <a:r>
              <a:rPr lang="en-US" altLang="zh-CN" baseline="0" dirty="0"/>
              <a:t>message.</a:t>
            </a:r>
          </a:p>
          <a:p>
            <a:endParaRPr lang="en-US" altLang="zh-CN" baseline="0" dirty="0"/>
          </a:p>
          <a:p>
            <a:r>
              <a:rPr lang="en-US" altLang="zh-CN" baseline="0" dirty="0"/>
              <a:t>Previously,</a:t>
            </a:r>
            <a:r>
              <a:rPr lang="zh-CN" altLang="en-US" baseline="0" dirty="0"/>
              <a:t> </a:t>
            </a:r>
            <a:r>
              <a:rPr lang="en-US" altLang="zh-CN" baseline="0" dirty="0"/>
              <a:t>we</a:t>
            </a:r>
            <a:r>
              <a:rPr lang="zh-CN" altLang="en-US" baseline="0" dirty="0"/>
              <a:t> </a:t>
            </a:r>
            <a:r>
              <a:rPr lang="en-US" altLang="zh-CN" baseline="0" dirty="0"/>
              <a:t>proposed</a:t>
            </a:r>
            <a:r>
              <a:rPr lang="zh-CN" altLang="en-US" baseline="0" dirty="0"/>
              <a:t> </a:t>
            </a:r>
            <a:r>
              <a:rPr lang="en-US" altLang="zh-CN" baseline="0" dirty="0"/>
              <a:t>D-Map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analyze</a:t>
            </a:r>
            <a:r>
              <a:rPr lang="zh-CN" altLang="en-US" baseline="0" dirty="0"/>
              <a:t> </a:t>
            </a:r>
            <a:r>
              <a:rPr lang="en-US" altLang="zh-CN" baseline="0" dirty="0"/>
              <a:t>ego-centric</a:t>
            </a:r>
            <a:r>
              <a:rPr lang="zh-CN" altLang="en-US" baseline="0" dirty="0"/>
              <a:t> </a:t>
            </a:r>
            <a:r>
              <a:rPr lang="en-US" altLang="zh-CN" baseline="0" dirty="0"/>
              <a:t>diffusion</a:t>
            </a:r>
            <a:r>
              <a:rPr lang="zh-CN" altLang="en-US" baseline="0" dirty="0"/>
              <a:t> </a:t>
            </a:r>
            <a:r>
              <a:rPr lang="en-US" altLang="zh-CN" baseline="0" dirty="0"/>
              <a:t>patterns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a</a:t>
            </a:r>
            <a:r>
              <a:rPr lang="zh-CN" altLang="en-US" baseline="0" dirty="0"/>
              <a:t> </a:t>
            </a:r>
            <a:r>
              <a:rPr lang="en-US" altLang="zh-CN" baseline="0" dirty="0"/>
              <a:t>series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messages</a:t>
            </a:r>
            <a:r>
              <a:rPr lang="zh-CN" altLang="en-US" baseline="0" dirty="0"/>
              <a:t> </a:t>
            </a:r>
            <a:r>
              <a:rPr lang="en-US" altLang="zh-CN" baseline="0" dirty="0"/>
              <a:t>from</a:t>
            </a:r>
            <a:r>
              <a:rPr lang="zh-CN" altLang="en-US" baseline="0" dirty="0"/>
              <a:t> </a:t>
            </a:r>
            <a:r>
              <a:rPr lang="en-US" altLang="zh-CN" baseline="0" dirty="0"/>
              <a:t>one</a:t>
            </a:r>
            <a:r>
              <a:rPr lang="zh-CN" altLang="en-US" baseline="0" dirty="0"/>
              <a:t> </a:t>
            </a:r>
            <a:r>
              <a:rPr lang="en-US" altLang="zh-CN" baseline="0" dirty="0"/>
              <a:t>center</a:t>
            </a:r>
            <a:r>
              <a:rPr lang="zh-CN" altLang="en-US" baseline="0" dirty="0"/>
              <a:t> </a:t>
            </a:r>
            <a:r>
              <a:rPr lang="en-US" altLang="zh-CN" baseline="0" dirty="0"/>
              <a:t>user.</a:t>
            </a:r>
          </a:p>
          <a:p>
            <a:endParaRPr lang="en-US" altLang="zh-CN" baseline="0" dirty="0"/>
          </a:p>
          <a:p>
            <a:r>
              <a:rPr lang="en-US" altLang="zh-CN" baseline="0" dirty="0"/>
              <a:t>We</a:t>
            </a:r>
            <a:r>
              <a:rPr lang="zh-CN" altLang="en-US" baseline="0" dirty="0"/>
              <a:t> </a:t>
            </a:r>
            <a:r>
              <a:rPr lang="en-US" altLang="zh-CN" baseline="0" dirty="0"/>
              <a:t>also</a:t>
            </a:r>
            <a:r>
              <a:rPr lang="zh-CN" altLang="en-US" baseline="0" dirty="0"/>
              <a:t> </a:t>
            </a:r>
            <a:r>
              <a:rPr lang="en-US" altLang="zh-CN" baseline="0" dirty="0"/>
              <a:t>proposed</a:t>
            </a:r>
            <a:r>
              <a:rPr lang="zh-CN" altLang="en-US" baseline="0" dirty="0"/>
              <a:t> </a:t>
            </a:r>
            <a:r>
              <a:rPr lang="en-US" altLang="zh-CN" baseline="0" dirty="0"/>
              <a:t>E-Map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analyze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event</a:t>
            </a:r>
            <a:r>
              <a:rPr lang="zh-CN" altLang="en-US" baseline="0" dirty="0"/>
              <a:t> </a:t>
            </a:r>
            <a:r>
              <a:rPr lang="en-US" altLang="zh-CN" baseline="0" dirty="0"/>
              <a:t>evolution</a:t>
            </a:r>
            <a:r>
              <a:rPr lang="zh-CN" altLang="en-US" baseline="0" dirty="0"/>
              <a:t> </a:t>
            </a:r>
            <a:r>
              <a:rPr lang="en-US" altLang="zh-CN" baseline="0" dirty="0"/>
              <a:t>based</a:t>
            </a:r>
            <a:r>
              <a:rPr lang="zh-CN" altLang="en-US" baseline="0" dirty="0"/>
              <a:t> </a:t>
            </a:r>
            <a:r>
              <a:rPr lang="en-US" altLang="zh-CN" baseline="0" dirty="0"/>
              <a:t>on</a:t>
            </a:r>
            <a:r>
              <a:rPr lang="zh-CN" altLang="en-US" baseline="0" dirty="0"/>
              <a:t> </a:t>
            </a:r>
            <a:r>
              <a:rPr lang="en-US" altLang="zh-CN" baseline="0" dirty="0"/>
              <a:t>a</a:t>
            </a:r>
            <a:r>
              <a:rPr lang="zh-CN" altLang="en-US" baseline="0" dirty="0"/>
              <a:t> </a:t>
            </a:r>
            <a:r>
              <a:rPr lang="en-US" altLang="zh-CN" baseline="0" dirty="0"/>
              <a:t>series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messages</a:t>
            </a:r>
            <a:r>
              <a:rPr lang="zh-CN" altLang="en-US" baseline="0" dirty="0"/>
              <a:t> </a:t>
            </a:r>
            <a:r>
              <a:rPr lang="en-US" altLang="zh-CN" baseline="0" dirty="0"/>
              <a:t>from</a:t>
            </a:r>
            <a:r>
              <a:rPr lang="zh-CN" altLang="en-US" baseline="0" dirty="0"/>
              <a:t> </a:t>
            </a:r>
            <a:r>
              <a:rPr lang="en-US" altLang="zh-CN" baseline="0" dirty="0"/>
              <a:t>multiple</a:t>
            </a:r>
            <a:r>
              <a:rPr lang="zh-CN" altLang="en-US" baseline="0" dirty="0"/>
              <a:t> </a:t>
            </a:r>
            <a:r>
              <a:rPr lang="en-US" altLang="zh-CN" baseline="0" dirty="0"/>
              <a:t>users.</a:t>
            </a:r>
            <a:r>
              <a:rPr lang="zh-CN" altLang="en-US" baseline="0" dirty="0"/>
              <a:t> </a:t>
            </a:r>
            <a:endParaRPr lang="en-US" altLang="zh-CN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99F981-AF02-BA48-8129-A03153DA094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94977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99F981-AF02-BA48-8129-A03153DA094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67284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2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6323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/>
          <a:p>
            <a:fld id="{5F2C89C7-A537-874E-98EF-72E0A25DB25B}" type="slidenum">
              <a:rPr lang="en-US" altLang="en-US"/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24931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99F981-AF02-BA48-8129-A03153DA094D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99F981-AF02-BA48-8129-A03153DA094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2243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/>
              <a:t>Blue</a:t>
            </a:r>
            <a:r>
              <a:rPr lang="zh-CN" altLang="en-US" baseline="0" dirty="0"/>
              <a:t> </a:t>
            </a:r>
            <a:r>
              <a:rPr lang="en-US" altLang="zh-CN" baseline="0" dirty="0"/>
              <a:t>polygons</a:t>
            </a:r>
            <a:r>
              <a:rPr lang="zh-CN" altLang="en-US" baseline="0" dirty="0"/>
              <a:t> </a:t>
            </a:r>
            <a:r>
              <a:rPr lang="en-US" altLang="zh-CN" baseline="0" dirty="0"/>
              <a:t>are</a:t>
            </a:r>
            <a:r>
              <a:rPr lang="zh-CN" altLang="en-US" baseline="0" dirty="0"/>
              <a:t> </a:t>
            </a:r>
            <a:r>
              <a:rPr lang="en-US" altLang="zh-CN" baseline="0" dirty="0"/>
              <a:t>lakes.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They</a:t>
            </a:r>
            <a:r>
              <a:rPr lang="zh-CN" altLang="en-US" baseline="0" dirty="0"/>
              <a:t> </a:t>
            </a:r>
            <a:r>
              <a:rPr lang="en-US" altLang="zh-CN" baseline="0" dirty="0"/>
              <a:t>represent</a:t>
            </a:r>
            <a:r>
              <a:rPr lang="zh-CN" altLang="en-US" baseline="0" dirty="0"/>
              <a:t> </a:t>
            </a:r>
            <a:r>
              <a:rPr lang="en-US" altLang="zh-CN" baseline="0" dirty="0"/>
              <a:t>key</a:t>
            </a:r>
            <a:r>
              <a:rPr lang="zh-CN" altLang="en-US" baseline="0" dirty="0"/>
              <a:t> </a:t>
            </a:r>
            <a:r>
              <a:rPr lang="en-US" altLang="zh-CN" baseline="0" dirty="0"/>
              <a:t>players</a:t>
            </a:r>
            <a:r>
              <a:rPr lang="zh-CN" altLang="en-US" baseline="0" dirty="0"/>
              <a:t> </a:t>
            </a:r>
            <a:r>
              <a:rPr lang="en-US" altLang="zh-CN" baseline="0" dirty="0"/>
              <a:t>in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reposting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process.</a:t>
            </a:r>
            <a:r>
              <a:rPr lang="zh-CN" altLang="en-US" baseline="0" dirty="0"/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message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reposted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certain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number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accounts,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consider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creator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player.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altLang="zh-CN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data,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threshold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5%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accounts.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dirty="0"/>
          </a:p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99F981-AF02-BA48-8129-A03153DA094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9087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left</a:t>
            </a:r>
            <a:r>
              <a:rPr lang="zh-CN" altLang="en-US" baseline="0" dirty="0"/>
              <a:t> </a:t>
            </a:r>
            <a:r>
              <a:rPr lang="en-US" altLang="zh-CN" baseline="0" dirty="0"/>
              <a:t>polygons</a:t>
            </a:r>
            <a:r>
              <a:rPr lang="zh-CN" altLang="en-US" baseline="0" dirty="0"/>
              <a:t> </a:t>
            </a:r>
            <a:r>
              <a:rPr lang="en-US" altLang="zh-CN" baseline="0" dirty="0"/>
              <a:t>are</a:t>
            </a:r>
            <a:r>
              <a:rPr lang="zh-CN" altLang="en-US" baseline="0" dirty="0"/>
              <a:t> </a:t>
            </a:r>
            <a:r>
              <a:rPr lang="en-US" altLang="zh-CN" baseline="0" dirty="0"/>
              <a:t>counties.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They</a:t>
            </a:r>
            <a:r>
              <a:rPr lang="zh-CN" altLang="en-US" baseline="0" dirty="0"/>
              <a:t> </a:t>
            </a:r>
            <a:r>
              <a:rPr lang="en-US" altLang="zh-CN" baseline="0" dirty="0"/>
              <a:t>are</a:t>
            </a:r>
            <a:r>
              <a:rPr lang="zh-CN" altLang="en-US" baseline="0" dirty="0"/>
              <a:t> </a:t>
            </a:r>
            <a:r>
              <a:rPr lang="en-US" altLang="zh-CN" baseline="0" dirty="0"/>
              <a:t>reposting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users</a:t>
            </a:r>
            <a:r>
              <a:rPr lang="zh-CN" altLang="en-US" baseline="0" dirty="0"/>
              <a:t> </a:t>
            </a:r>
            <a:r>
              <a:rPr lang="en-US" altLang="zh-CN" baseline="0" dirty="0"/>
              <a:t>with</a:t>
            </a:r>
            <a:r>
              <a:rPr lang="zh-CN" altLang="en-US" baseline="0" dirty="0"/>
              <a:t> </a:t>
            </a:r>
            <a:r>
              <a:rPr lang="en-US" altLang="zh-CN" baseline="0" dirty="0"/>
              <a:t>less</a:t>
            </a:r>
            <a:r>
              <a:rPr lang="zh-CN" altLang="en-US" baseline="0" dirty="0"/>
              <a:t> </a:t>
            </a:r>
            <a:r>
              <a:rPr lang="en-US" altLang="zh-CN" baseline="0" dirty="0"/>
              <a:t>influence.</a:t>
            </a:r>
            <a:r>
              <a:rPr lang="zh-CN" altLang="en-US" baseline="0" dirty="0"/>
              <a:t> </a:t>
            </a:r>
            <a:endParaRPr lang="en-US" altLang="zh-CN" dirty="0"/>
          </a:p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99F981-AF02-BA48-8129-A03153DA094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3483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/>
              <a:t>Some</a:t>
            </a:r>
            <a:r>
              <a:rPr lang="zh-CN" altLang="en-US" baseline="0" dirty="0"/>
              <a:t> </a:t>
            </a:r>
            <a:r>
              <a:rPr lang="en-US" altLang="zh-CN" baseline="0" dirty="0"/>
              <a:t>important</a:t>
            </a:r>
            <a:r>
              <a:rPr lang="zh-CN" altLang="en-US" baseline="0" dirty="0"/>
              <a:t> </a:t>
            </a:r>
            <a:r>
              <a:rPr lang="en-US" altLang="zh-CN" baseline="0" dirty="0"/>
              <a:t>counties</a:t>
            </a:r>
            <a:r>
              <a:rPr lang="zh-CN" altLang="en-US" baseline="0" dirty="0"/>
              <a:t> </a:t>
            </a:r>
            <a:r>
              <a:rPr lang="en-US" altLang="zh-CN" baseline="0" dirty="0"/>
              <a:t>are</a:t>
            </a:r>
            <a:r>
              <a:rPr lang="zh-CN" altLang="en-US" baseline="0" dirty="0"/>
              <a:t> </a:t>
            </a:r>
            <a:r>
              <a:rPr lang="en-US" altLang="zh-CN" baseline="0" dirty="0"/>
              <a:t>highlighted.</a:t>
            </a:r>
            <a:r>
              <a:rPr lang="zh-CN" altLang="en-US" baseline="0" dirty="0"/>
              <a:t> </a:t>
            </a:r>
            <a:endParaRPr lang="en-US" altLang="zh-CN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99F981-AF02-BA48-8129-A03153DA094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2088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compensate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structure</a:t>
            </a:r>
            <a:r>
              <a:rPr lang="zh-CN" altLang="en-US" baseline="0" dirty="0"/>
              <a:t> </a:t>
            </a:r>
            <a:r>
              <a:rPr lang="en-US" altLang="zh-CN" baseline="0" dirty="0"/>
              <a:t>information</a:t>
            </a:r>
            <a:r>
              <a:rPr lang="zh-CN" altLang="en-US" baseline="0" dirty="0"/>
              <a:t> </a:t>
            </a:r>
            <a:r>
              <a:rPr lang="en-US" altLang="zh-CN" baseline="0" dirty="0"/>
              <a:t>loss,</a:t>
            </a:r>
            <a:r>
              <a:rPr lang="zh-CN" altLang="en-US" baseline="0" dirty="0"/>
              <a:t> </a:t>
            </a:r>
            <a:r>
              <a:rPr lang="en-US" altLang="zh-CN" baseline="0" dirty="0"/>
              <a:t>we</a:t>
            </a:r>
            <a:r>
              <a:rPr lang="zh-CN" altLang="en-US" baseline="0" dirty="0"/>
              <a:t> </a:t>
            </a:r>
            <a:r>
              <a:rPr lang="en-US" altLang="zh-CN" baseline="0" dirty="0"/>
              <a:t>use</a:t>
            </a:r>
            <a:r>
              <a:rPr lang="zh-CN" altLang="en-US" baseline="0" dirty="0"/>
              <a:t> </a:t>
            </a:r>
            <a:r>
              <a:rPr lang="en-US" altLang="zh-CN" baseline="0" dirty="0"/>
              <a:t>green</a:t>
            </a:r>
            <a:r>
              <a:rPr lang="zh-CN" altLang="en-US" baseline="0" dirty="0"/>
              <a:t> </a:t>
            </a:r>
            <a:r>
              <a:rPr lang="en-US" altLang="zh-CN" baseline="0" dirty="0"/>
              <a:t>color</a:t>
            </a:r>
            <a:r>
              <a:rPr lang="zh-CN" altLang="en-US" baseline="0" dirty="0"/>
              <a:t> </a:t>
            </a:r>
            <a:r>
              <a:rPr lang="en-US" altLang="zh-CN" baseline="0" dirty="0"/>
              <a:t>with</a:t>
            </a:r>
            <a:r>
              <a:rPr lang="zh-CN" altLang="en-US" baseline="0" dirty="0"/>
              <a:t> </a:t>
            </a:r>
            <a:r>
              <a:rPr lang="en-US" altLang="zh-CN" baseline="0" dirty="0"/>
              <a:t>different</a:t>
            </a:r>
            <a:r>
              <a:rPr lang="zh-CN" altLang="en-US" baseline="0" dirty="0"/>
              <a:t> </a:t>
            </a:r>
            <a:r>
              <a:rPr lang="en-US" altLang="zh-CN" baseline="0" dirty="0"/>
              <a:t>saturation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indicate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level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reposting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user</a:t>
            </a:r>
            <a:r>
              <a:rPr lang="zh-CN" altLang="en-US" baseline="0" dirty="0"/>
              <a:t> </a:t>
            </a:r>
            <a:r>
              <a:rPr lang="en-US" altLang="zh-CN" baseline="0" dirty="0"/>
              <a:t>in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reposting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tree.</a:t>
            </a:r>
          </a:p>
          <a:p>
            <a:endParaRPr lang="en-US" altLang="zh-CN" dirty="0"/>
          </a:p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99F981-AF02-BA48-8129-A03153DA094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882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aphic 2"/>
          <p:cNvGrpSpPr>
            <a:grpSpLocks/>
          </p:cNvGrpSpPr>
          <p:nvPr/>
        </p:nvGrpSpPr>
        <p:grpSpPr bwMode="auto">
          <a:xfrm>
            <a:off x="615157" y="931333"/>
            <a:ext cx="5671343" cy="1164167"/>
            <a:chOff x="914400" y="914400"/>
            <a:chExt cx="5321300" cy="1092200"/>
          </a:xfrm>
        </p:grpSpPr>
        <p:sp>
          <p:nvSpPr>
            <p:cNvPr id="5" name="Freeform 4"/>
            <p:cNvSpPr>
              <a:spLocks/>
            </p:cNvSpPr>
            <p:nvPr/>
          </p:nvSpPr>
          <p:spPr bwMode="auto">
            <a:xfrm>
              <a:off x="2087546" y="1045084"/>
              <a:ext cx="694910" cy="769289"/>
            </a:xfrm>
            <a:custGeom>
              <a:avLst/>
              <a:gdLst>
                <a:gd name="T0" fmla="*/ 296922 w 694910"/>
                <a:gd name="T1" fmla="*/ 735103 h 769288"/>
                <a:gd name="T2" fmla="*/ 4298 w 694910"/>
                <a:gd name="T3" fmla="*/ 61639 h 769288"/>
                <a:gd name="T4" fmla="*/ 15 w 694910"/>
                <a:gd name="T5" fmla="*/ 42644 h 769288"/>
                <a:gd name="T6" fmla="*/ 43327 w 694910"/>
                <a:gd name="T7" fmla="*/ 475 h 769288"/>
                <a:gd name="T8" fmla="*/ 87783 w 694910"/>
                <a:gd name="T9" fmla="*/ 32956 h 769288"/>
                <a:gd name="T10" fmla="*/ 349945 w 694910"/>
                <a:gd name="T11" fmla="*/ 659788 h 769288"/>
                <a:gd name="T12" fmla="*/ 613249 w 694910"/>
                <a:gd name="T13" fmla="*/ 30297 h 769288"/>
                <a:gd name="T14" fmla="*/ 655515 w 694910"/>
                <a:gd name="T15" fmla="*/ 0 h 769288"/>
                <a:gd name="T16" fmla="*/ 697781 w 694910"/>
                <a:gd name="T17" fmla="*/ 41124 h 769288"/>
                <a:gd name="T18" fmla="*/ 694544 w 694910"/>
                <a:gd name="T19" fmla="*/ 58409 h 769288"/>
                <a:gd name="T20" fmla="*/ 400873 w 694910"/>
                <a:gd name="T21" fmla="*/ 735103 h 769288"/>
                <a:gd name="T22" fmla="*/ 351087 w 694910"/>
                <a:gd name="T23" fmla="*/ 770813 h 769288"/>
                <a:gd name="T24" fmla="*/ 346708 w 694910"/>
                <a:gd name="T25" fmla="*/ 770813 h 769288"/>
                <a:gd name="T26" fmla="*/ 296922 w 694910"/>
                <a:gd name="T27" fmla="*/ 735103 h 76928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94910" h="769288">
                  <a:moveTo>
                    <a:pt x="296922" y="735099"/>
                  </a:moveTo>
                  <a:lnTo>
                    <a:pt x="4298" y="61639"/>
                  </a:lnTo>
                  <a:cubicBezTo>
                    <a:pt x="1308" y="55761"/>
                    <a:pt x="-164" y="49232"/>
                    <a:pt x="15" y="42644"/>
                  </a:cubicBezTo>
                  <a:cubicBezTo>
                    <a:pt x="970" y="19357"/>
                    <a:pt x="19970" y="859"/>
                    <a:pt x="43327" y="475"/>
                  </a:cubicBezTo>
                  <a:cubicBezTo>
                    <a:pt x="63560" y="774"/>
                    <a:pt x="81391" y="13802"/>
                    <a:pt x="87783" y="32956"/>
                  </a:cubicBezTo>
                  <a:lnTo>
                    <a:pt x="349945" y="659784"/>
                  </a:lnTo>
                  <a:lnTo>
                    <a:pt x="613249" y="30297"/>
                  </a:lnTo>
                  <a:cubicBezTo>
                    <a:pt x="620644" y="13182"/>
                    <a:pt x="636898" y="1532"/>
                    <a:pt x="655515" y="0"/>
                  </a:cubicBezTo>
                  <a:cubicBezTo>
                    <a:pt x="678496" y="-108"/>
                    <a:pt x="697313" y="18201"/>
                    <a:pt x="697781" y="41124"/>
                  </a:cubicBezTo>
                  <a:cubicBezTo>
                    <a:pt x="697866" y="47043"/>
                    <a:pt x="696766" y="52920"/>
                    <a:pt x="694544" y="58409"/>
                  </a:cubicBezTo>
                  <a:lnTo>
                    <a:pt x="400873" y="735099"/>
                  </a:lnTo>
                  <a:cubicBezTo>
                    <a:pt x="391354" y="756753"/>
                    <a:pt x="375933" y="770809"/>
                    <a:pt x="351087" y="770809"/>
                  </a:cubicBezTo>
                  <a:lnTo>
                    <a:pt x="346708" y="770809"/>
                  </a:lnTo>
                  <a:cubicBezTo>
                    <a:pt x="324025" y="771196"/>
                    <a:pt x="303780" y="756674"/>
                    <a:pt x="296922" y="735099"/>
                  </a:cubicBezTo>
                  <a:close/>
                </a:path>
              </a:pathLst>
            </a:custGeom>
            <a:solidFill>
              <a:srgbClr val="189C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500"/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2934971" y="1045654"/>
              <a:ext cx="85674" cy="759791"/>
            </a:xfrm>
            <a:custGeom>
              <a:avLst/>
              <a:gdLst>
                <a:gd name="T0" fmla="*/ 0 w 85673"/>
                <a:gd name="T1" fmla="*/ 42738 h 759791"/>
                <a:gd name="T2" fmla="*/ 42841 w 85673"/>
                <a:gd name="T3" fmla="*/ 0 h 759791"/>
                <a:gd name="T4" fmla="*/ 85678 w 85673"/>
                <a:gd name="T5" fmla="*/ 42738 h 759791"/>
                <a:gd name="T6" fmla="*/ 85678 w 85673"/>
                <a:gd name="T7" fmla="*/ 723701 h 759791"/>
                <a:gd name="T8" fmla="*/ 42841 w 85673"/>
                <a:gd name="T9" fmla="*/ 766440 h 759791"/>
                <a:gd name="T10" fmla="*/ 0 w 85673"/>
                <a:gd name="T11" fmla="*/ 723701 h 75979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5673" h="759791">
                  <a:moveTo>
                    <a:pt x="0" y="42738"/>
                  </a:moveTo>
                  <a:cubicBezTo>
                    <a:pt x="0" y="19135"/>
                    <a:pt x="19179" y="0"/>
                    <a:pt x="42837" y="0"/>
                  </a:cubicBezTo>
                  <a:cubicBezTo>
                    <a:pt x="66495" y="0"/>
                    <a:pt x="85674" y="19135"/>
                    <a:pt x="85674" y="42738"/>
                  </a:cubicBezTo>
                  <a:lnTo>
                    <a:pt x="85674" y="723701"/>
                  </a:lnTo>
                  <a:cubicBezTo>
                    <a:pt x="85674" y="747305"/>
                    <a:pt x="66495" y="766440"/>
                    <a:pt x="42837" y="766440"/>
                  </a:cubicBezTo>
                  <a:cubicBezTo>
                    <a:pt x="19179" y="766440"/>
                    <a:pt x="0" y="747305"/>
                    <a:pt x="0" y="723701"/>
                  </a:cubicBezTo>
                  <a:lnTo>
                    <a:pt x="0" y="42738"/>
                  </a:lnTo>
                  <a:close/>
                </a:path>
              </a:pathLst>
            </a:custGeom>
            <a:solidFill>
              <a:srgbClr val="189C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500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3180364" y="1039576"/>
              <a:ext cx="561640" cy="769289"/>
            </a:xfrm>
            <a:custGeom>
              <a:avLst/>
              <a:gdLst>
                <a:gd name="T0" fmla="*/ 16293 w 561639"/>
                <a:gd name="T1" fmla="*/ 676883 h 769288"/>
                <a:gd name="T2" fmla="*/ 15 w 561639"/>
                <a:gd name="T3" fmla="*/ 644402 h 769288"/>
                <a:gd name="T4" fmla="*/ 40750 w 561639"/>
                <a:gd name="T5" fmla="*/ 602240 h 769288"/>
                <a:gd name="T6" fmla="*/ 41234 w 561639"/>
                <a:gd name="T7" fmla="*/ 602234 h 769288"/>
                <a:gd name="T8" fmla="*/ 67222 w 561639"/>
                <a:gd name="T9" fmla="*/ 611731 h 769288"/>
                <a:gd name="T10" fmla="*/ 306732 w 561639"/>
                <a:gd name="T11" fmla="*/ 701956 h 769288"/>
                <a:gd name="T12" fmla="*/ 475795 w 561639"/>
                <a:gd name="T13" fmla="*/ 573267 h 769288"/>
                <a:gd name="T14" fmla="*/ 475795 w 561639"/>
                <a:gd name="T15" fmla="*/ 570892 h 769288"/>
                <a:gd name="T16" fmla="*/ 278551 w 561639"/>
                <a:gd name="T17" fmla="*/ 427102 h 769288"/>
                <a:gd name="T18" fmla="*/ 24004 w 561639"/>
                <a:gd name="T19" fmla="*/ 208658 h 769288"/>
                <a:gd name="T20" fmla="*/ 24004 w 561639"/>
                <a:gd name="T21" fmla="*/ 206473 h 769288"/>
                <a:gd name="T22" fmla="*/ 273124 w 561639"/>
                <a:gd name="T23" fmla="*/ 0 h 769288"/>
                <a:gd name="T24" fmla="*/ 514824 w 561639"/>
                <a:gd name="T25" fmla="*/ 74650 h 769288"/>
                <a:gd name="T26" fmla="*/ 533196 w 561639"/>
                <a:gd name="T27" fmla="*/ 109220 h 769288"/>
                <a:gd name="T28" fmla="*/ 492263 w 561639"/>
                <a:gd name="T29" fmla="*/ 150249 h 769288"/>
                <a:gd name="T30" fmla="*/ 492073 w 561639"/>
                <a:gd name="T31" fmla="*/ 150249 h 769288"/>
                <a:gd name="T32" fmla="*/ 467132 w 561639"/>
                <a:gd name="T33" fmla="*/ 142746 h 769288"/>
                <a:gd name="T34" fmla="*/ 271030 w 561639"/>
                <a:gd name="T35" fmla="*/ 76264 h 769288"/>
                <a:gd name="T36" fmla="*/ 109202 w 561639"/>
                <a:gd name="T37" fmla="*/ 198496 h 769288"/>
                <a:gd name="T38" fmla="*/ 109202 w 561639"/>
                <a:gd name="T39" fmla="*/ 200585 h 769288"/>
                <a:gd name="T40" fmla="*/ 315013 w 561639"/>
                <a:gd name="T41" fmla="*/ 347605 h 769288"/>
                <a:gd name="T42" fmla="*/ 562516 w 561639"/>
                <a:gd name="T43" fmla="*/ 561680 h 769288"/>
                <a:gd name="T44" fmla="*/ 562516 w 561639"/>
                <a:gd name="T45" fmla="*/ 563864 h 769288"/>
                <a:gd name="T46" fmla="*/ 303495 w 561639"/>
                <a:gd name="T47" fmla="*/ 777935 h 769288"/>
                <a:gd name="T48" fmla="*/ 16293 w 561639"/>
                <a:gd name="T49" fmla="*/ 676883 h 76928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561639" h="769288">
                  <a:moveTo>
                    <a:pt x="16293" y="676879"/>
                  </a:moveTo>
                  <a:cubicBezTo>
                    <a:pt x="5763" y="669450"/>
                    <a:pt x="-346" y="657260"/>
                    <a:pt x="15" y="644398"/>
                  </a:cubicBezTo>
                  <a:cubicBezTo>
                    <a:pt x="-406" y="621533"/>
                    <a:pt x="17832" y="602656"/>
                    <a:pt x="40750" y="602236"/>
                  </a:cubicBezTo>
                  <a:cubicBezTo>
                    <a:pt x="40911" y="602233"/>
                    <a:pt x="41072" y="602231"/>
                    <a:pt x="41234" y="602230"/>
                  </a:cubicBezTo>
                  <a:cubicBezTo>
                    <a:pt x="50784" y="602031"/>
                    <a:pt x="60060" y="605421"/>
                    <a:pt x="67222" y="611727"/>
                  </a:cubicBezTo>
                  <a:cubicBezTo>
                    <a:pt x="138712" y="672510"/>
                    <a:pt x="210202" y="701952"/>
                    <a:pt x="306728" y="701952"/>
                  </a:cubicBezTo>
                  <a:cubicBezTo>
                    <a:pt x="408585" y="701952"/>
                    <a:pt x="475791" y="647817"/>
                    <a:pt x="475791" y="573263"/>
                  </a:cubicBezTo>
                  <a:lnTo>
                    <a:pt x="475791" y="570888"/>
                  </a:lnTo>
                  <a:cubicBezTo>
                    <a:pt x="475791" y="500608"/>
                    <a:pt x="437714" y="460623"/>
                    <a:pt x="278551" y="427098"/>
                  </a:cubicBezTo>
                  <a:cubicBezTo>
                    <a:pt x="104157" y="389108"/>
                    <a:pt x="24004" y="333074"/>
                    <a:pt x="24004" y="208658"/>
                  </a:cubicBezTo>
                  <a:lnTo>
                    <a:pt x="24004" y="206473"/>
                  </a:lnTo>
                  <a:cubicBezTo>
                    <a:pt x="24004" y="87566"/>
                    <a:pt x="128716" y="0"/>
                    <a:pt x="273124" y="0"/>
                  </a:cubicBezTo>
                  <a:cubicBezTo>
                    <a:pt x="372887" y="0"/>
                    <a:pt x="445424" y="24883"/>
                    <a:pt x="514820" y="74650"/>
                  </a:cubicBezTo>
                  <a:cubicBezTo>
                    <a:pt x="526052" y="82650"/>
                    <a:pt x="532857" y="95455"/>
                    <a:pt x="533192" y="109220"/>
                  </a:cubicBezTo>
                  <a:cubicBezTo>
                    <a:pt x="533245" y="131827"/>
                    <a:pt x="514918" y="150196"/>
                    <a:pt x="492259" y="150249"/>
                  </a:cubicBezTo>
                  <a:cubicBezTo>
                    <a:pt x="492195" y="150249"/>
                    <a:pt x="492132" y="150249"/>
                    <a:pt x="492069" y="150249"/>
                  </a:cubicBezTo>
                  <a:cubicBezTo>
                    <a:pt x="483148" y="150603"/>
                    <a:pt x="474365" y="147961"/>
                    <a:pt x="467128" y="142746"/>
                  </a:cubicBezTo>
                  <a:cubicBezTo>
                    <a:pt x="411067" y="99305"/>
                    <a:pt x="342013" y="75894"/>
                    <a:pt x="271030" y="76264"/>
                  </a:cubicBezTo>
                  <a:cubicBezTo>
                    <a:pt x="172410" y="76264"/>
                    <a:pt x="109202" y="130399"/>
                    <a:pt x="109202" y="198496"/>
                  </a:cubicBezTo>
                  <a:lnTo>
                    <a:pt x="109202" y="200585"/>
                  </a:lnTo>
                  <a:cubicBezTo>
                    <a:pt x="109202" y="272005"/>
                    <a:pt x="148231" y="311989"/>
                    <a:pt x="315009" y="347605"/>
                  </a:cubicBezTo>
                  <a:cubicBezTo>
                    <a:pt x="484073" y="384359"/>
                    <a:pt x="562512" y="445998"/>
                    <a:pt x="562512" y="561676"/>
                  </a:cubicBezTo>
                  <a:lnTo>
                    <a:pt x="562512" y="563860"/>
                  </a:lnTo>
                  <a:cubicBezTo>
                    <a:pt x="562512" y="693595"/>
                    <a:pt x="454087" y="777931"/>
                    <a:pt x="303491" y="777931"/>
                  </a:cubicBezTo>
                  <a:cubicBezTo>
                    <a:pt x="198804" y="779123"/>
                    <a:pt x="97070" y="743327"/>
                    <a:pt x="16293" y="676879"/>
                  </a:cubicBezTo>
                  <a:close/>
                </a:path>
              </a:pathLst>
            </a:custGeom>
            <a:solidFill>
              <a:srgbClr val="189C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50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918127" y="1040050"/>
              <a:ext cx="533082" cy="759791"/>
            </a:xfrm>
            <a:custGeom>
              <a:avLst/>
              <a:gdLst>
                <a:gd name="T0" fmla="*/ 20561 w 533081"/>
                <a:gd name="T1" fmla="*/ 685332 h 759791"/>
                <a:gd name="T2" fmla="*/ 278729 w 533081"/>
                <a:gd name="T3" fmla="*/ 457964 h 759791"/>
                <a:gd name="T4" fmla="*/ 436465 w 533081"/>
                <a:gd name="T5" fmla="*/ 220529 h 759791"/>
                <a:gd name="T6" fmla="*/ 284156 w 533081"/>
                <a:gd name="T7" fmla="*/ 76169 h 759791"/>
                <a:gd name="T8" fmla="*/ 96145 w 533081"/>
                <a:gd name="T9" fmla="*/ 186054 h 759791"/>
                <a:gd name="T10" fmla="*/ 64826 w 533081"/>
                <a:gd name="T11" fmla="*/ 201155 h 759791"/>
                <a:gd name="T12" fmla="*/ 25892 w 533081"/>
                <a:gd name="T13" fmla="*/ 162691 h 759791"/>
                <a:gd name="T14" fmla="*/ 25892 w 533081"/>
                <a:gd name="T15" fmla="*/ 162690 h 759791"/>
                <a:gd name="T16" fmla="*/ 34555 w 533081"/>
                <a:gd name="T17" fmla="*/ 139042 h 759791"/>
                <a:gd name="T18" fmla="*/ 290533 w 533081"/>
                <a:gd name="T19" fmla="*/ 0 h 759791"/>
                <a:gd name="T20" fmla="*/ 524994 w 533081"/>
                <a:gd name="T21" fmla="*/ 213406 h 759791"/>
                <a:gd name="T22" fmla="*/ 524994 w 533081"/>
                <a:gd name="T23" fmla="*/ 215496 h 759791"/>
                <a:gd name="T24" fmla="*/ 333751 w 533081"/>
                <a:gd name="T25" fmla="*/ 508585 h 759791"/>
                <a:gd name="T26" fmla="*/ 131842 w 533081"/>
                <a:gd name="T27" fmla="*/ 687516 h 759791"/>
                <a:gd name="T28" fmla="*/ 498055 w 533081"/>
                <a:gd name="T29" fmla="*/ 687516 h 759791"/>
                <a:gd name="T30" fmla="*/ 538866 w 533081"/>
                <a:gd name="T31" fmla="*/ 724393 h 759791"/>
                <a:gd name="T32" fmla="*/ 501904 w 533081"/>
                <a:gd name="T33" fmla="*/ 765110 h 759791"/>
                <a:gd name="T34" fmla="*/ 498055 w 533081"/>
                <a:gd name="T35" fmla="*/ 765110 h 759791"/>
                <a:gd name="T36" fmla="*/ 43218 w 533081"/>
                <a:gd name="T37" fmla="*/ 765110 h 759791"/>
                <a:gd name="T38" fmla="*/ 123 w 533081"/>
                <a:gd name="T39" fmla="*/ 728383 h 759791"/>
                <a:gd name="T40" fmla="*/ 0 w 533081"/>
                <a:gd name="T41" fmla="*/ 725221 h 759791"/>
                <a:gd name="T42" fmla="*/ 20562 w 533081"/>
                <a:gd name="T43" fmla="*/ 685332 h 75979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33081" h="759791">
                  <a:moveTo>
                    <a:pt x="20561" y="685332"/>
                  </a:moveTo>
                  <a:lnTo>
                    <a:pt x="278725" y="457964"/>
                  </a:lnTo>
                  <a:cubicBezTo>
                    <a:pt x="395432" y="354538"/>
                    <a:pt x="436461" y="296509"/>
                    <a:pt x="436461" y="220529"/>
                  </a:cubicBezTo>
                  <a:cubicBezTo>
                    <a:pt x="436461" y="132204"/>
                    <a:pt x="366208" y="76169"/>
                    <a:pt x="284152" y="76169"/>
                  </a:cubicBezTo>
                  <a:cubicBezTo>
                    <a:pt x="204189" y="76169"/>
                    <a:pt x="150215" y="114918"/>
                    <a:pt x="96145" y="186054"/>
                  </a:cubicBezTo>
                  <a:cubicBezTo>
                    <a:pt x="88754" y="195829"/>
                    <a:pt x="77095" y="201451"/>
                    <a:pt x="64826" y="201155"/>
                  </a:cubicBezTo>
                  <a:cubicBezTo>
                    <a:pt x="43429" y="201260"/>
                    <a:pt x="25998" y="184039"/>
                    <a:pt x="25892" y="162691"/>
                  </a:cubicBezTo>
                  <a:cubicBezTo>
                    <a:pt x="25892" y="162691"/>
                    <a:pt x="25892" y="162691"/>
                    <a:pt x="25892" y="162690"/>
                  </a:cubicBezTo>
                  <a:cubicBezTo>
                    <a:pt x="26002" y="154054"/>
                    <a:pt x="29057" y="145713"/>
                    <a:pt x="34555" y="139042"/>
                  </a:cubicBezTo>
                  <a:cubicBezTo>
                    <a:pt x="97192" y="51761"/>
                    <a:pt x="166302" y="0"/>
                    <a:pt x="290529" y="0"/>
                  </a:cubicBezTo>
                  <a:cubicBezTo>
                    <a:pt x="426656" y="0"/>
                    <a:pt x="524990" y="90510"/>
                    <a:pt x="524990" y="213406"/>
                  </a:cubicBezTo>
                  <a:lnTo>
                    <a:pt x="524990" y="215496"/>
                  </a:lnTo>
                  <a:cubicBezTo>
                    <a:pt x="524990" y="325476"/>
                    <a:pt x="466637" y="393287"/>
                    <a:pt x="333747" y="508585"/>
                  </a:cubicBezTo>
                  <a:lnTo>
                    <a:pt x="131842" y="687516"/>
                  </a:lnTo>
                  <a:lnTo>
                    <a:pt x="498051" y="687516"/>
                  </a:lnTo>
                  <a:cubicBezTo>
                    <a:pt x="519527" y="686456"/>
                    <a:pt x="537799" y="702966"/>
                    <a:pt x="538862" y="724393"/>
                  </a:cubicBezTo>
                  <a:cubicBezTo>
                    <a:pt x="539925" y="745820"/>
                    <a:pt x="523376" y="764049"/>
                    <a:pt x="501900" y="765110"/>
                  </a:cubicBezTo>
                  <a:cubicBezTo>
                    <a:pt x="500618" y="765173"/>
                    <a:pt x="499333" y="765173"/>
                    <a:pt x="498051" y="765110"/>
                  </a:cubicBezTo>
                  <a:lnTo>
                    <a:pt x="43218" y="765110"/>
                  </a:lnTo>
                  <a:cubicBezTo>
                    <a:pt x="21152" y="766841"/>
                    <a:pt x="1858" y="750398"/>
                    <a:pt x="123" y="728383"/>
                  </a:cubicBezTo>
                  <a:cubicBezTo>
                    <a:pt x="40" y="727331"/>
                    <a:pt x="-1" y="726276"/>
                    <a:pt x="0" y="725221"/>
                  </a:cubicBezTo>
                  <a:cubicBezTo>
                    <a:pt x="-5" y="709392"/>
                    <a:pt x="7653" y="694535"/>
                    <a:pt x="20562" y="685332"/>
                  </a:cubicBezTo>
                  <a:lnTo>
                    <a:pt x="20561" y="685332"/>
                  </a:lnTo>
                  <a:close/>
                </a:path>
              </a:pathLst>
            </a:custGeom>
            <a:solidFill>
              <a:srgbClr val="135C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500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4543736" y="1038056"/>
              <a:ext cx="637794" cy="778786"/>
            </a:xfrm>
            <a:custGeom>
              <a:avLst/>
              <a:gdLst>
                <a:gd name="T0" fmla="*/ 0 w 637794"/>
                <a:gd name="T1" fmla="*/ 392052 h 778786"/>
                <a:gd name="T2" fmla="*/ 0 w 637794"/>
                <a:gd name="T3" fmla="*/ 390058 h 778786"/>
                <a:gd name="T4" fmla="*/ 320801 w 637794"/>
                <a:gd name="T5" fmla="*/ 0 h 778786"/>
                <a:gd name="T6" fmla="*/ 638461 w 637794"/>
                <a:gd name="T7" fmla="*/ 387873 h 778786"/>
                <a:gd name="T8" fmla="*/ 638461 w 637794"/>
                <a:gd name="T9" fmla="*/ 390058 h 778786"/>
                <a:gd name="T10" fmla="*/ 318707 w 637794"/>
                <a:gd name="T11" fmla="*/ 780116 h 778786"/>
                <a:gd name="T12" fmla="*/ 0 w 637794"/>
                <a:gd name="T13" fmla="*/ 392052 h 778786"/>
                <a:gd name="T14" fmla="*/ 549836 w 637794"/>
                <a:gd name="T15" fmla="*/ 392052 h 778786"/>
                <a:gd name="T16" fmla="*/ 549836 w 637794"/>
                <a:gd name="T17" fmla="*/ 390058 h 778786"/>
                <a:gd name="T18" fmla="*/ 318707 w 637794"/>
                <a:gd name="T19" fmla="*/ 77499 h 778786"/>
                <a:gd name="T20" fmla="*/ 88625 w 637794"/>
                <a:gd name="T21" fmla="*/ 387873 h 778786"/>
                <a:gd name="T22" fmla="*/ 88625 w 637794"/>
                <a:gd name="T23" fmla="*/ 390058 h 778786"/>
                <a:gd name="T24" fmla="*/ 320801 w 637794"/>
                <a:gd name="T25" fmla="*/ 702522 h 778786"/>
                <a:gd name="T26" fmla="*/ 549836 w 637794"/>
                <a:gd name="T27" fmla="*/ 392052 h 7787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37794" h="778786">
                  <a:moveTo>
                    <a:pt x="0" y="392052"/>
                  </a:moveTo>
                  <a:lnTo>
                    <a:pt x="0" y="390058"/>
                  </a:lnTo>
                  <a:cubicBezTo>
                    <a:pt x="0" y="178836"/>
                    <a:pt x="126417" y="0"/>
                    <a:pt x="320801" y="0"/>
                  </a:cubicBezTo>
                  <a:cubicBezTo>
                    <a:pt x="515186" y="0"/>
                    <a:pt x="638461" y="176651"/>
                    <a:pt x="638461" y="387873"/>
                  </a:cubicBezTo>
                  <a:lnTo>
                    <a:pt x="638461" y="390058"/>
                  </a:lnTo>
                  <a:cubicBezTo>
                    <a:pt x="638461" y="601185"/>
                    <a:pt x="513091" y="780116"/>
                    <a:pt x="318707" y="780116"/>
                  </a:cubicBezTo>
                  <a:cubicBezTo>
                    <a:pt x="124322" y="780116"/>
                    <a:pt x="0" y="603274"/>
                    <a:pt x="0" y="392052"/>
                  </a:cubicBezTo>
                  <a:close/>
                  <a:moveTo>
                    <a:pt x="549836" y="392052"/>
                  </a:moveTo>
                  <a:lnTo>
                    <a:pt x="549836" y="390058"/>
                  </a:lnTo>
                  <a:cubicBezTo>
                    <a:pt x="549836" y="225183"/>
                    <a:pt x="459117" y="77499"/>
                    <a:pt x="318707" y="77499"/>
                  </a:cubicBezTo>
                  <a:cubicBezTo>
                    <a:pt x="178297" y="77499"/>
                    <a:pt x="88625" y="221954"/>
                    <a:pt x="88625" y="387873"/>
                  </a:cubicBezTo>
                  <a:lnTo>
                    <a:pt x="88625" y="390058"/>
                  </a:lnTo>
                  <a:cubicBezTo>
                    <a:pt x="88625" y="554838"/>
                    <a:pt x="179344" y="702522"/>
                    <a:pt x="320801" y="702522"/>
                  </a:cubicBezTo>
                  <a:cubicBezTo>
                    <a:pt x="462258" y="702522"/>
                    <a:pt x="549836" y="556927"/>
                    <a:pt x="549836" y="392052"/>
                  </a:cubicBezTo>
                  <a:close/>
                </a:path>
              </a:pathLst>
            </a:custGeom>
            <a:solidFill>
              <a:srgbClr val="135C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500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5235220" y="1042419"/>
              <a:ext cx="237983" cy="759791"/>
            </a:xfrm>
            <a:custGeom>
              <a:avLst/>
              <a:gdLst>
                <a:gd name="T0" fmla="*/ 160971 w 237983"/>
                <a:gd name="T1" fmla="*/ 88141 h 759791"/>
                <a:gd name="T2" fmla="*/ 55117 w 237983"/>
                <a:gd name="T3" fmla="*/ 122617 h 759791"/>
                <a:gd name="T4" fmla="*/ 36744 w 237983"/>
                <a:gd name="T5" fmla="*/ 125846 h 759791"/>
                <a:gd name="T6" fmla="*/ 0 w 237983"/>
                <a:gd name="T7" fmla="*/ 89281 h 759791"/>
                <a:gd name="T8" fmla="*/ 30271 w 237983"/>
                <a:gd name="T9" fmla="*/ 52621 h 759791"/>
                <a:gd name="T10" fmla="*/ 154498 w 237983"/>
                <a:gd name="T11" fmla="*/ 9503 h 759791"/>
                <a:gd name="T12" fmla="*/ 200953 w 237983"/>
                <a:gd name="T13" fmla="*/ 6 h 759791"/>
                <a:gd name="T14" fmla="*/ 203333 w 237983"/>
                <a:gd name="T15" fmla="*/ 6 h 759791"/>
                <a:gd name="T16" fmla="*/ 245502 w 237983"/>
                <a:gd name="T17" fmla="*/ 40740 h 759791"/>
                <a:gd name="T18" fmla="*/ 245503 w 237983"/>
                <a:gd name="T19" fmla="*/ 41984 h 759791"/>
                <a:gd name="T20" fmla="*/ 245503 w 237983"/>
                <a:gd name="T21" fmla="*/ 725131 h 759791"/>
                <a:gd name="T22" fmla="*/ 203816 w 237983"/>
                <a:gd name="T23" fmla="*/ 768244 h 759791"/>
                <a:gd name="T24" fmla="*/ 203333 w 237983"/>
                <a:gd name="T25" fmla="*/ 768250 h 759791"/>
                <a:gd name="T26" fmla="*/ 161257 w 237983"/>
                <a:gd name="T27" fmla="*/ 725131 h 75979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37983" h="759791">
                  <a:moveTo>
                    <a:pt x="160971" y="88141"/>
                  </a:moveTo>
                  <a:lnTo>
                    <a:pt x="55117" y="122617"/>
                  </a:lnTo>
                  <a:cubicBezTo>
                    <a:pt x="49199" y="124644"/>
                    <a:pt x="43000" y="125734"/>
                    <a:pt x="36744" y="125846"/>
                  </a:cubicBezTo>
                  <a:cubicBezTo>
                    <a:pt x="16552" y="125692"/>
                    <a:pt x="207" y="109426"/>
                    <a:pt x="0" y="89281"/>
                  </a:cubicBezTo>
                  <a:cubicBezTo>
                    <a:pt x="0" y="70951"/>
                    <a:pt x="11899" y="59079"/>
                    <a:pt x="30271" y="52621"/>
                  </a:cubicBezTo>
                  <a:lnTo>
                    <a:pt x="154498" y="9503"/>
                  </a:lnTo>
                  <a:cubicBezTo>
                    <a:pt x="169428" y="4066"/>
                    <a:pt x="185083" y="866"/>
                    <a:pt x="200953" y="6"/>
                  </a:cubicBezTo>
                  <a:lnTo>
                    <a:pt x="203333" y="6"/>
                  </a:lnTo>
                  <a:cubicBezTo>
                    <a:pt x="226252" y="-364"/>
                    <a:pt x="245132" y="17874"/>
                    <a:pt x="245502" y="40740"/>
                  </a:cubicBezTo>
                  <a:cubicBezTo>
                    <a:pt x="245508" y="41155"/>
                    <a:pt x="245509" y="41569"/>
                    <a:pt x="245503" y="41984"/>
                  </a:cubicBezTo>
                  <a:lnTo>
                    <a:pt x="245503" y="725131"/>
                  </a:lnTo>
                  <a:cubicBezTo>
                    <a:pt x="245924" y="748521"/>
                    <a:pt x="227260" y="767823"/>
                    <a:pt x="203816" y="768244"/>
                  </a:cubicBezTo>
                  <a:cubicBezTo>
                    <a:pt x="203655" y="768246"/>
                    <a:pt x="203494" y="768248"/>
                    <a:pt x="203333" y="768250"/>
                  </a:cubicBezTo>
                  <a:cubicBezTo>
                    <a:pt x="179890" y="767682"/>
                    <a:pt x="161198" y="748527"/>
                    <a:pt x="161257" y="725131"/>
                  </a:cubicBezTo>
                  <a:lnTo>
                    <a:pt x="160971" y="88141"/>
                  </a:lnTo>
                  <a:close/>
                </a:path>
              </a:pathLst>
            </a:custGeom>
            <a:solidFill>
              <a:srgbClr val="135C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50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5670728" y="1037486"/>
              <a:ext cx="561640" cy="778786"/>
            </a:xfrm>
            <a:custGeom>
              <a:avLst/>
              <a:gdLst>
                <a:gd name="T0" fmla="*/ 39981 w 561639"/>
                <a:gd name="T1" fmla="*/ 705181 h 778786"/>
                <a:gd name="T2" fmla="*/ 25127 w 561639"/>
                <a:gd name="T3" fmla="*/ 649499 h 778786"/>
                <a:gd name="T4" fmla="*/ 61590 w 561639"/>
                <a:gd name="T5" fmla="*/ 629202 h 778786"/>
                <a:gd name="T6" fmla="*/ 88530 w 561639"/>
                <a:gd name="T7" fmla="*/ 637845 h 778786"/>
                <a:gd name="T8" fmla="*/ 252738 w 561639"/>
                <a:gd name="T9" fmla="*/ 702522 h 778786"/>
                <a:gd name="T10" fmla="*/ 477493 w 561639"/>
                <a:gd name="T11" fmla="*/ 371728 h 778786"/>
                <a:gd name="T12" fmla="*/ 263590 w 561639"/>
                <a:gd name="T13" fmla="*/ 492345 h 778786"/>
                <a:gd name="T14" fmla="*/ 0 w 561639"/>
                <a:gd name="T15" fmla="*/ 258614 h 778786"/>
                <a:gd name="T16" fmla="*/ 0 w 561639"/>
                <a:gd name="T17" fmla="*/ 256430 h 778786"/>
                <a:gd name="T18" fmla="*/ 272252 w 561639"/>
                <a:gd name="T19" fmla="*/ 0 h 778786"/>
                <a:gd name="T20" fmla="*/ 471020 w 561639"/>
                <a:gd name="T21" fmla="*/ 77499 h 778786"/>
                <a:gd name="T22" fmla="*/ 564975 w 561639"/>
                <a:gd name="T23" fmla="*/ 369543 h 778786"/>
                <a:gd name="T24" fmla="*/ 564975 w 561639"/>
                <a:gd name="T25" fmla="*/ 371728 h 778786"/>
                <a:gd name="T26" fmla="*/ 250834 w 561639"/>
                <a:gd name="T27" fmla="*/ 780116 h 778786"/>
                <a:gd name="T28" fmla="*/ 39981 w 561639"/>
                <a:gd name="T29" fmla="*/ 705181 h 778786"/>
                <a:gd name="T30" fmla="*/ 461310 w 561639"/>
                <a:gd name="T31" fmla="*/ 249307 h 778786"/>
                <a:gd name="T32" fmla="*/ 461310 w 561639"/>
                <a:gd name="T33" fmla="*/ 247217 h 778786"/>
                <a:gd name="T34" fmla="*/ 269016 w 561639"/>
                <a:gd name="T35" fmla="*/ 76264 h 778786"/>
                <a:gd name="T36" fmla="*/ 87483 w 561639"/>
                <a:gd name="T37" fmla="*/ 252916 h 778786"/>
                <a:gd name="T38" fmla="*/ 87483 w 561639"/>
                <a:gd name="T39" fmla="*/ 255100 h 778786"/>
                <a:gd name="T40" fmla="*/ 273299 w 561639"/>
                <a:gd name="T41" fmla="*/ 419975 h 778786"/>
                <a:gd name="T42" fmla="*/ 461310 w 561639"/>
                <a:gd name="T43" fmla="*/ 249307 h 7787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61639" h="778786">
                  <a:moveTo>
                    <a:pt x="39981" y="705181"/>
                  </a:moveTo>
                  <a:cubicBezTo>
                    <a:pt x="20468" y="693898"/>
                    <a:pt x="13817" y="668968"/>
                    <a:pt x="25127" y="649499"/>
                  </a:cubicBezTo>
                  <a:cubicBezTo>
                    <a:pt x="32634" y="636577"/>
                    <a:pt x="46626" y="628789"/>
                    <a:pt x="61590" y="629202"/>
                  </a:cubicBezTo>
                  <a:cubicBezTo>
                    <a:pt x="71222" y="629401"/>
                    <a:pt x="80587" y="632405"/>
                    <a:pt x="88530" y="637845"/>
                  </a:cubicBezTo>
                  <a:cubicBezTo>
                    <a:pt x="141552" y="680963"/>
                    <a:pt x="193242" y="702522"/>
                    <a:pt x="252738" y="702522"/>
                  </a:cubicBezTo>
                  <a:cubicBezTo>
                    <a:pt x="388864" y="702522"/>
                    <a:pt x="480726" y="564620"/>
                    <a:pt x="477489" y="371728"/>
                  </a:cubicBezTo>
                  <a:cubicBezTo>
                    <a:pt x="436461" y="437450"/>
                    <a:pt x="368398" y="492345"/>
                    <a:pt x="263590" y="492345"/>
                  </a:cubicBezTo>
                  <a:cubicBezTo>
                    <a:pt x="108044" y="492345"/>
                    <a:pt x="0" y="394332"/>
                    <a:pt x="0" y="258614"/>
                  </a:cubicBezTo>
                  <a:lnTo>
                    <a:pt x="0" y="256430"/>
                  </a:lnTo>
                  <a:cubicBezTo>
                    <a:pt x="0" y="113114"/>
                    <a:pt x="111281" y="0"/>
                    <a:pt x="272252" y="0"/>
                  </a:cubicBezTo>
                  <a:cubicBezTo>
                    <a:pt x="358688" y="0"/>
                    <a:pt x="422372" y="29062"/>
                    <a:pt x="471016" y="77499"/>
                  </a:cubicBezTo>
                  <a:cubicBezTo>
                    <a:pt x="528132" y="134483"/>
                    <a:pt x="564971" y="218725"/>
                    <a:pt x="564971" y="369543"/>
                  </a:cubicBezTo>
                  <a:lnTo>
                    <a:pt x="564971" y="371728"/>
                  </a:lnTo>
                  <a:cubicBezTo>
                    <a:pt x="564971" y="610872"/>
                    <a:pt x="437508" y="780116"/>
                    <a:pt x="250834" y="780116"/>
                  </a:cubicBezTo>
                  <a:cubicBezTo>
                    <a:pt x="164208" y="780591"/>
                    <a:pt x="97192" y="748205"/>
                    <a:pt x="39981" y="705181"/>
                  </a:cubicBezTo>
                  <a:close/>
                  <a:moveTo>
                    <a:pt x="461306" y="249307"/>
                  </a:moveTo>
                  <a:lnTo>
                    <a:pt x="461306" y="247217"/>
                  </a:lnTo>
                  <a:cubicBezTo>
                    <a:pt x="461306" y="151293"/>
                    <a:pt x="382391" y="76264"/>
                    <a:pt x="269016" y="76264"/>
                  </a:cubicBezTo>
                  <a:cubicBezTo>
                    <a:pt x="155641" y="76264"/>
                    <a:pt x="87483" y="159176"/>
                    <a:pt x="87483" y="252916"/>
                  </a:cubicBezTo>
                  <a:lnTo>
                    <a:pt x="87483" y="255100"/>
                  </a:lnTo>
                  <a:cubicBezTo>
                    <a:pt x="87483" y="351024"/>
                    <a:pt x="163161" y="419975"/>
                    <a:pt x="273299" y="419975"/>
                  </a:cubicBezTo>
                  <a:cubicBezTo>
                    <a:pt x="388864" y="419595"/>
                    <a:pt x="461306" y="335543"/>
                    <a:pt x="461306" y="249307"/>
                  </a:cubicBezTo>
                  <a:close/>
                </a:path>
              </a:pathLst>
            </a:custGeom>
            <a:solidFill>
              <a:srgbClr val="135C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500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1136077" y="1135547"/>
              <a:ext cx="171348" cy="161456"/>
            </a:xfrm>
            <a:custGeom>
              <a:avLst/>
              <a:gdLst>
                <a:gd name="T0" fmla="*/ 146344 w 171347"/>
                <a:gd name="T1" fmla="*/ 145836 h 161455"/>
                <a:gd name="T2" fmla="*/ 25179 w 171347"/>
                <a:gd name="T3" fmla="*/ 146007 h 161455"/>
                <a:gd name="T4" fmla="*/ 25008 w 171347"/>
                <a:gd name="T5" fmla="*/ 25121 h 161455"/>
                <a:gd name="T6" fmla="*/ 146173 w 171347"/>
                <a:gd name="T7" fmla="*/ 24951 h 161455"/>
                <a:gd name="T8" fmla="*/ 146344 w 171347"/>
                <a:gd name="T9" fmla="*/ 25121 h 161455"/>
                <a:gd name="T10" fmla="*/ 146344 w 171347"/>
                <a:gd name="T11" fmla="*/ 145836 h 1614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1347" h="161455">
                  <a:moveTo>
                    <a:pt x="146340" y="145832"/>
                  </a:moveTo>
                  <a:cubicBezTo>
                    <a:pt x="112929" y="179260"/>
                    <a:pt x="58683" y="179336"/>
                    <a:pt x="25179" y="146003"/>
                  </a:cubicBezTo>
                  <a:cubicBezTo>
                    <a:pt x="-8326" y="112669"/>
                    <a:pt x="-8403" y="58548"/>
                    <a:pt x="25008" y="25121"/>
                  </a:cubicBezTo>
                  <a:cubicBezTo>
                    <a:pt x="58419" y="-8307"/>
                    <a:pt x="112664" y="-8383"/>
                    <a:pt x="146169" y="24951"/>
                  </a:cubicBezTo>
                  <a:cubicBezTo>
                    <a:pt x="146226" y="25007"/>
                    <a:pt x="146283" y="25064"/>
                    <a:pt x="146340" y="25121"/>
                  </a:cubicBezTo>
                  <a:cubicBezTo>
                    <a:pt x="179684" y="58482"/>
                    <a:pt x="179684" y="112471"/>
                    <a:pt x="146340" y="145832"/>
                  </a:cubicBez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50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1619999" y="1617824"/>
              <a:ext cx="171348" cy="170953"/>
            </a:xfrm>
            <a:custGeom>
              <a:avLst/>
              <a:gdLst>
                <a:gd name="T0" fmla="*/ 24913 w 171347"/>
                <a:gd name="T1" fmla="*/ 25216 h 170953"/>
                <a:gd name="T2" fmla="*/ 146078 w 171347"/>
                <a:gd name="T3" fmla="*/ 24856 h 170953"/>
                <a:gd name="T4" fmla="*/ 146438 w 171347"/>
                <a:gd name="T5" fmla="*/ 145738 h 170953"/>
                <a:gd name="T6" fmla="*/ 25274 w 171347"/>
                <a:gd name="T7" fmla="*/ 146097 h 170953"/>
                <a:gd name="T8" fmla="*/ 24913 w 171347"/>
                <a:gd name="T9" fmla="*/ 145738 h 170953"/>
                <a:gd name="T10" fmla="*/ 24913 w 171347"/>
                <a:gd name="T11" fmla="*/ 25216 h 1709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1347" h="170953">
                  <a:moveTo>
                    <a:pt x="24913" y="25216"/>
                  </a:moveTo>
                  <a:cubicBezTo>
                    <a:pt x="58271" y="-8264"/>
                    <a:pt x="112517" y="-8425"/>
                    <a:pt x="146074" y="24856"/>
                  </a:cubicBezTo>
                  <a:cubicBezTo>
                    <a:pt x="179631" y="58137"/>
                    <a:pt x="179792" y="112258"/>
                    <a:pt x="146434" y="145738"/>
                  </a:cubicBezTo>
                  <a:cubicBezTo>
                    <a:pt x="113076" y="179217"/>
                    <a:pt x="58831" y="179378"/>
                    <a:pt x="25274" y="146097"/>
                  </a:cubicBezTo>
                  <a:cubicBezTo>
                    <a:pt x="25153" y="145978"/>
                    <a:pt x="25033" y="145858"/>
                    <a:pt x="24913" y="145738"/>
                  </a:cubicBezTo>
                  <a:cubicBezTo>
                    <a:pt x="-8304" y="112398"/>
                    <a:pt x="-8304" y="58555"/>
                    <a:pt x="24913" y="25216"/>
                  </a:cubicBez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500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1619905" y="1135547"/>
              <a:ext cx="171348" cy="161456"/>
            </a:xfrm>
            <a:custGeom>
              <a:avLst/>
              <a:gdLst>
                <a:gd name="T0" fmla="*/ 25008 w 171347"/>
                <a:gd name="T1" fmla="*/ 25121 h 161455"/>
                <a:gd name="T2" fmla="*/ 146173 w 171347"/>
                <a:gd name="T3" fmla="*/ 24951 h 161455"/>
                <a:gd name="T4" fmla="*/ 146344 w 171347"/>
                <a:gd name="T5" fmla="*/ 145836 h 161455"/>
                <a:gd name="T6" fmla="*/ 25179 w 171347"/>
                <a:gd name="T7" fmla="*/ 146007 h 161455"/>
                <a:gd name="T8" fmla="*/ 25008 w 171347"/>
                <a:gd name="T9" fmla="*/ 145836 h 161455"/>
                <a:gd name="T10" fmla="*/ 25008 w 171347"/>
                <a:gd name="T11" fmla="*/ 25121 h 1614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1347" h="161455">
                  <a:moveTo>
                    <a:pt x="25008" y="25121"/>
                  </a:moveTo>
                  <a:cubicBezTo>
                    <a:pt x="58419" y="-8307"/>
                    <a:pt x="112664" y="-8383"/>
                    <a:pt x="146169" y="24951"/>
                  </a:cubicBezTo>
                  <a:cubicBezTo>
                    <a:pt x="179674" y="58284"/>
                    <a:pt x="179750" y="112405"/>
                    <a:pt x="146340" y="145832"/>
                  </a:cubicBezTo>
                  <a:cubicBezTo>
                    <a:pt x="112929" y="179260"/>
                    <a:pt x="58683" y="179336"/>
                    <a:pt x="25179" y="146003"/>
                  </a:cubicBezTo>
                  <a:cubicBezTo>
                    <a:pt x="25122" y="145946"/>
                    <a:pt x="25065" y="145889"/>
                    <a:pt x="25008" y="145832"/>
                  </a:cubicBezTo>
                  <a:cubicBezTo>
                    <a:pt x="-8336" y="112471"/>
                    <a:pt x="-8336" y="58482"/>
                    <a:pt x="25008" y="25121"/>
                  </a:cubicBez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500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1136608" y="1617824"/>
              <a:ext cx="171348" cy="170953"/>
            </a:xfrm>
            <a:custGeom>
              <a:avLst/>
              <a:gdLst>
                <a:gd name="T0" fmla="*/ 24913 w 171347"/>
                <a:gd name="T1" fmla="*/ 25216 h 170953"/>
                <a:gd name="T2" fmla="*/ 146078 w 171347"/>
                <a:gd name="T3" fmla="*/ 24856 h 170953"/>
                <a:gd name="T4" fmla="*/ 146438 w 171347"/>
                <a:gd name="T5" fmla="*/ 145738 h 170953"/>
                <a:gd name="T6" fmla="*/ 25274 w 171347"/>
                <a:gd name="T7" fmla="*/ 146097 h 170953"/>
                <a:gd name="T8" fmla="*/ 24913 w 171347"/>
                <a:gd name="T9" fmla="*/ 145738 h 170953"/>
                <a:gd name="T10" fmla="*/ 24913 w 171347"/>
                <a:gd name="T11" fmla="*/ 25216 h 1709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1347" h="170953">
                  <a:moveTo>
                    <a:pt x="24913" y="25216"/>
                  </a:moveTo>
                  <a:cubicBezTo>
                    <a:pt x="58271" y="-8264"/>
                    <a:pt x="112517" y="-8425"/>
                    <a:pt x="146074" y="24856"/>
                  </a:cubicBezTo>
                  <a:cubicBezTo>
                    <a:pt x="179631" y="58137"/>
                    <a:pt x="179793" y="112258"/>
                    <a:pt x="146434" y="145738"/>
                  </a:cubicBezTo>
                  <a:cubicBezTo>
                    <a:pt x="113076" y="179217"/>
                    <a:pt x="58831" y="179378"/>
                    <a:pt x="25274" y="146097"/>
                  </a:cubicBezTo>
                  <a:cubicBezTo>
                    <a:pt x="25153" y="145978"/>
                    <a:pt x="25033" y="145858"/>
                    <a:pt x="24913" y="145738"/>
                  </a:cubicBezTo>
                  <a:cubicBezTo>
                    <a:pt x="-8304" y="112398"/>
                    <a:pt x="-8304" y="58555"/>
                    <a:pt x="24913" y="25216"/>
                  </a:cubicBez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500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1298695" y="1298095"/>
              <a:ext cx="323657" cy="322911"/>
            </a:xfrm>
            <a:custGeom>
              <a:avLst/>
              <a:gdLst>
                <a:gd name="T0" fmla="*/ 285393 w 323656"/>
                <a:gd name="T1" fmla="*/ 241899 h 322911"/>
                <a:gd name="T2" fmla="*/ 280062 w 323656"/>
                <a:gd name="T3" fmla="*/ 241899 h 322911"/>
                <a:gd name="T4" fmla="*/ 235702 w 323656"/>
                <a:gd name="T5" fmla="*/ 222904 h 322911"/>
                <a:gd name="T6" fmla="*/ 230657 w 323656"/>
                <a:gd name="T7" fmla="*/ 217775 h 322911"/>
                <a:gd name="T8" fmla="*/ 230657 w 323656"/>
                <a:gd name="T9" fmla="*/ 108365 h 322911"/>
                <a:gd name="T10" fmla="*/ 236178 w 323656"/>
                <a:gd name="T11" fmla="*/ 102857 h 322911"/>
                <a:gd name="T12" fmla="*/ 279872 w 323656"/>
                <a:gd name="T13" fmla="*/ 85097 h 322911"/>
                <a:gd name="T14" fmla="*/ 280443 w 323656"/>
                <a:gd name="T15" fmla="*/ 85097 h 322911"/>
                <a:gd name="T16" fmla="*/ 286155 w 323656"/>
                <a:gd name="T17" fmla="*/ 85097 h 322911"/>
                <a:gd name="T18" fmla="*/ 328801 w 323656"/>
                <a:gd name="T19" fmla="*/ 42548 h 322911"/>
                <a:gd name="T20" fmla="*/ 286155 w 323656"/>
                <a:gd name="T21" fmla="*/ 0 h 322911"/>
                <a:gd name="T22" fmla="*/ 243508 w 323656"/>
                <a:gd name="T23" fmla="*/ 42548 h 322911"/>
                <a:gd name="T24" fmla="*/ 243508 w 323656"/>
                <a:gd name="T25" fmla="*/ 47772 h 322911"/>
                <a:gd name="T26" fmla="*/ 243508 w 323656"/>
                <a:gd name="T27" fmla="*/ 47772 h 322911"/>
                <a:gd name="T28" fmla="*/ 224470 w 323656"/>
                <a:gd name="T29" fmla="*/ 92125 h 322911"/>
                <a:gd name="T30" fmla="*/ 219329 w 323656"/>
                <a:gd name="T31" fmla="*/ 97348 h 322911"/>
                <a:gd name="T32" fmla="*/ 109187 w 323656"/>
                <a:gd name="T33" fmla="*/ 98013 h 322911"/>
                <a:gd name="T34" fmla="*/ 103475 w 323656"/>
                <a:gd name="T35" fmla="*/ 92410 h 322911"/>
                <a:gd name="T36" fmla="*/ 85674 w 323656"/>
                <a:gd name="T37" fmla="*/ 48817 h 322911"/>
                <a:gd name="T38" fmla="*/ 85674 w 323656"/>
                <a:gd name="T39" fmla="*/ 48152 h 322911"/>
                <a:gd name="T40" fmla="*/ 85674 w 323656"/>
                <a:gd name="T41" fmla="*/ 42548 h 322911"/>
                <a:gd name="T42" fmla="*/ 43027 w 323656"/>
                <a:gd name="T43" fmla="*/ 0 h 322911"/>
                <a:gd name="T44" fmla="*/ 381 w 323656"/>
                <a:gd name="T45" fmla="*/ 42549 h 322911"/>
                <a:gd name="T46" fmla="*/ 43027 w 323656"/>
                <a:gd name="T47" fmla="*/ 85097 h 322911"/>
                <a:gd name="T48" fmla="*/ 43123 w 323656"/>
                <a:gd name="T49" fmla="*/ 85097 h 322911"/>
                <a:gd name="T50" fmla="*/ 48263 w 323656"/>
                <a:gd name="T51" fmla="*/ 85097 h 322911"/>
                <a:gd name="T52" fmla="*/ 48263 w 323656"/>
                <a:gd name="T53" fmla="*/ 85097 h 322911"/>
                <a:gd name="T54" fmla="*/ 92718 w 323656"/>
                <a:gd name="T55" fmla="*/ 104091 h 322911"/>
                <a:gd name="T56" fmla="*/ 98144 w 323656"/>
                <a:gd name="T57" fmla="*/ 109600 h 322911"/>
                <a:gd name="T58" fmla="*/ 98144 w 323656"/>
                <a:gd name="T59" fmla="*/ 218250 h 322911"/>
                <a:gd name="T60" fmla="*/ 92242 w 323656"/>
                <a:gd name="T61" fmla="*/ 224233 h 322911"/>
                <a:gd name="T62" fmla="*/ 48453 w 323656"/>
                <a:gd name="T63" fmla="*/ 241994 h 322911"/>
                <a:gd name="T64" fmla="*/ 48453 w 323656"/>
                <a:gd name="T65" fmla="*/ 241994 h 322911"/>
                <a:gd name="T66" fmla="*/ 42647 w 323656"/>
                <a:gd name="T67" fmla="*/ 241994 h 322911"/>
                <a:gd name="T68" fmla="*/ 0 w 323656"/>
                <a:gd name="T69" fmla="*/ 284542 h 322911"/>
                <a:gd name="T70" fmla="*/ 42647 w 323656"/>
                <a:gd name="T71" fmla="*/ 327090 h 322911"/>
                <a:gd name="T72" fmla="*/ 85293 w 323656"/>
                <a:gd name="T73" fmla="*/ 284542 h 322911"/>
                <a:gd name="T74" fmla="*/ 85293 w 323656"/>
                <a:gd name="T75" fmla="*/ 279413 h 322911"/>
                <a:gd name="T76" fmla="*/ 85293 w 323656"/>
                <a:gd name="T77" fmla="*/ 279413 h 322911"/>
                <a:gd name="T78" fmla="*/ 104332 w 323656"/>
                <a:gd name="T79" fmla="*/ 234491 h 322911"/>
                <a:gd name="T80" fmla="*/ 110043 w 323656"/>
                <a:gd name="T81" fmla="*/ 228887 h 322911"/>
                <a:gd name="T82" fmla="*/ 219996 w 323656"/>
                <a:gd name="T83" fmla="*/ 228887 h 322911"/>
                <a:gd name="T84" fmla="*/ 225326 w 323656"/>
                <a:gd name="T85" fmla="*/ 234206 h 322911"/>
                <a:gd name="T86" fmla="*/ 243223 w 323656"/>
                <a:gd name="T87" fmla="*/ 277799 h 322911"/>
                <a:gd name="T88" fmla="*/ 243223 w 323656"/>
                <a:gd name="T89" fmla="*/ 278463 h 322911"/>
                <a:gd name="T90" fmla="*/ 243223 w 323656"/>
                <a:gd name="T91" fmla="*/ 284067 h 322911"/>
                <a:gd name="T92" fmla="*/ 285869 w 323656"/>
                <a:gd name="T93" fmla="*/ 326615 h 322911"/>
                <a:gd name="T94" fmla="*/ 328516 w 323656"/>
                <a:gd name="T95" fmla="*/ 284067 h 322911"/>
                <a:gd name="T96" fmla="*/ 285869 w 323656"/>
                <a:gd name="T97" fmla="*/ 241519 h 32291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323656" h="322911">
                  <a:moveTo>
                    <a:pt x="285389" y="241899"/>
                  </a:moveTo>
                  <a:cubicBezTo>
                    <a:pt x="283614" y="241804"/>
                    <a:pt x="281834" y="241804"/>
                    <a:pt x="280058" y="241899"/>
                  </a:cubicBezTo>
                  <a:cubicBezTo>
                    <a:pt x="263288" y="241897"/>
                    <a:pt x="247253" y="235031"/>
                    <a:pt x="235698" y="222904"/>
                  </a:cubicBezTo>
                  <a:lnTo>
                    <a:pt x="230653" y="217775"/>
                  </a:lnTo>
                  <a:cubicBezTo>
                    <a:pt x="257112" y="186082"/>
                    <a:pt x="257112" y="140058"/>
                    <a:pt x="230653" y="108365"/>
                  </a:cubicBezTo>
                  <a:lnTo>
                    <a:pt x="236174" y="102857"/>
                  </a:lnTo>
                  <a:cubicBezTo>
                    <a:pt x="243123" y="96114"/>
                    <a:pt x="262067" y="82247"/>
                    <a:pt x="279868" y="85097"/>
                  </a:cubicBezTo>
                  <a:lnTo>
                    <a:pt x="280439" y="85097"/>
                  </a:lnTo>
                  <a:cubicBezTo>
                    <a:pt x="282340" y="85239"/>
                    <a:pt x="284250" y="85239"/>
                    <a:pt x="286151" y="85097"/>
                  </a:cubicBezTo>
                  <a:cubicBezTo>
                    <a:pt x="309704" y="85097"/>
                    <a:pt x="328797" y="66047"/>
                    <a:pt x="328797" y="42548"/>
                  </a:cubicBezTo>
                  <a:cubicBezTo>
                    <a:pt x="328797" y="19050"/>
                    <a:pt x="309704" y="0"/>
                    <a:pt x="286151" y="0"/>
                  </a:cubicBezTo>
                  <a:cubicBezTo>
                    <a:pt x="262598" y="0"/>
                    <a:pt x="243504" y="19050"/>
                    <a:pt x="243504" y="42548"/>
                  </a:cubicBezTo>
                  <a:cubicBezTo>
                    <a:pt x="243413" y="44288"/>
                    <a:pt x="243413" y="46032"/>
                    <a:pt x="243504" y="47772"/>
                  </a:cubicBezTo>
                  <a:cubicBezTo>
                    <a:pt x="243473" y="64525"/>
                    <a:pt x="236598" y="80542"/>
                    <a:pt x="224466" y="92125"/>
                  </a:cubicBezTo>
                  <a:cubicBezTo>
                    <a:pt x="224466" y="92125"/>
                    <a:pt x="222276" y="94214"/>
                    <a:pt x="219325" y="97348"/>
                  </a:cubicBezTo>
                  <a:cubicBezTo>
                    <a:pt x="187314" y="70877"/>
                    <a:pt x="140874" y="71158"/>
                    <a:pt x="109187" y="98013"/>
                  </a:cubicBezTo>
                  <a:lnTo>
                    <a:pt x="103475" y="92410"/>
                  </a:lnTo>
                  <a:cubicBezTo>
                    <a:pt x="96716" y="85477"/>
                    <a:pt x="82818" y="66577"/>
                    <a:pt x="85674" y="48817"/>
                  </a:cubicBezTo>
                  <a:lnTo>
                    <a:pt x="85674" y="48152"/>
                  </a:lnTo>
                  <a:cubicBezTo>
                    <a:pt x="85816" y="46287"/>
                    <a:pt x="85816" y="44413"/>
                    <a:pt x="85674" y="42548"/>
                  </a:cubicBezTo>
                  <a:cubicBezTo>
                    <a:pt x="85674" y="19050"/>
                    <a:pt x="66580" y="0"/>
                    <a:pt x="43027" y="0"/>
                  </a:cubicBezTo>
                  <a:cubicBezTo>
                    <a:pt x="19474" y="0"/>
                    <a:pt x="381" y="19050"/>
                    <a:pt x="381" y="42549"/>
                  </a:cubicBezTo>
                  <a:cubicBezTo>
                    <a:pt x="381" y="66047"/>
                    <a:pt x="19474" y="85097"/>
                    <a:pt x="43027" y="85097"/>
                  </a:cubicBezTo>
                  <a:cubicBezTo>
                    <a:pt x="43059" y="85097"/>
                    <a:pt x="43091" y="85097"/>
                    <a:pt x="43123" y="85097"/>
                  </a:cubicBezTo>
                  <a:cubicBezTo>
                    <a:pt x="44833" y="85245"/>
                    <a:pt x="46553" y="85245"/>
                    <a:pt x="48263" y="85097"/>
                  </a:cubicBezTo>
                  <a:cubicBezTo>
                    <a:pt x="65048" y="85160"/>
                    <a:pt x="81090" y="92014"/>
                    <a:pt x="92718" y="104091"/>
                  </a:cubicBezTo>
                  <a:cubicBezTo>
                    <a:pt x="92718" y="104091"/>
                    <a:pt x="94908" y="106466"/>
                    <a:pt x="98144" y="109600"/>
                  </a:cubicBezTo>
                  <a:cubicBezTo>
                    <a:pt x="72106" y="141158"/>
                    <a:pt x="72106" y="186692"/>
                    <a:pt x="98144" y="218250"/>
                  </a:cubicBezTo>
                  <a:lnTo>
                    <a:pt x="92242" y="224233"/>
                  </a:lnTo>
                  <a:cubicBezTo>
                    <a:pt x="85198" y="230882"/>
                    <a:pt x="66255" y="244748"/>
                    <a:pt x="48453" y="241994"/>
                  </a:cubicBezTo>
                  <a:cubicBezTo>
                    <a:pt x="46519" y="241895"/>
                    <a:pt x="44581" y="241895"/>
                    <a:pt x="42647" y="241994"/>
                  </a:cubicBezTo>
                  <a:cubicBezTo>
                    <a:pt x="19094" y="241994"/>
                    <a:pt x="0" y="261043"/>
                    <a:pt x="0" y="284542"/>
                  </a:cubicBezTo>
                  <a:cubicBezTo>
                    <a:pt x="0" y="308041"/>
                    <a:pt x="19094" y="327090"/>
                    <a:pt x="42647" y="327090"/>
                  </a:cubicBezTo>
                  <a:cubicBezTo>
                    <a:pt x="66200" y="327090"/>
                    <a:pt x="85293" y="308041"/>
                    <a:pt x="85293" y="284542"/>
                  </a:cubicBezTo>
                  <a:cubicBezTo>
                    <a:pt x="85391" y="282834"/>
                    <a:pt x="85391" y="281121"/>
                    <a:pt x="85293" y="279413"/>
                  </a:cubicBezTo>
                  <a:cubicBezTo>
                    <a:pt x="85133" y="262455"/>
                    <a:pt x="92027" y="246190"/>
                    <a:pt x="104332" y="234491"/>
                  </a:cubicBezTo>
                  <a:lnTo>
                    <a:pt x="110043" y="228887"/>
                  </a:lnTo>
                  <a:cubicBezTo>
                    <a:pt x="141860" y="255444"/>
                    <a:pt x="188175" y="255444"/>
                    <a:pt x="219992" y="228887"/>
                  </a:cubicBezTo>
                  <a:lnTo>
                    <a:pt x="225322" y="234206"/>
                  </a:lnTo>
                  <a:cubicBezTo>
                    <a:pt x="232081" y="241139"/>
                    <a:pt x="245979" y="260039"/>
                    <a:pt x="243219" y="277799"/>
                  </a:cubicBezTo>
                  <a:cubicBezTo>
                    <a:pt x="243219" y="277799"/>
                    <a:pt x="243219" y="278274"/>
                    <a:pt x="243219" y="278463"/>
                  </a:cubicBezTo>
                  <a:cubicBezTo>
                    <a:pt x="243074" y="280329"/>
                    <a:pt x="243074" y="282202"/>
                    <a:pt x="243219" y="284067"/>
                  </a:cubicBezTo>
                  <a:cubicBezTo>
                    <a:pt x="243219" y="307566"/>
                    <a:pt x="262312" y="326615"/>
                    <a:pt x="285865" y="326615"/>
                  </a:cubicBezTo>
                  <a:cubicBezTo>
                    <a:pt x="309418" y="326615"/>
                    <a:pt x="328512" y="307566"/>
                    <a:pt x="328512" y="284067"/>
                  </a:cubicBezTo>
                  <a:cubicBezTo>
                    <a:pt x="328512" y="260568"/>
                    <a:pt x="309418" y="241519"/>
                    <a:pt x="285865" y="241519"/>
                  </a:cubicBezTo>
                  <a:lnTo>
                    <a:pt x="285389" y="241899"/>
                  </a:ln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500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915545" y="918116"/>
              <a:ext cx="1094722" cy="1092200"/>
            </a:xfrm>
            <a:custGeom>
              <a:avLst/>
              <a:gdLst>
                <a:gd name="T0" fmla="*/ 1071306 w 1094721"/>
                <a:gd name="T1" fmla="*/ 483785 h 1092200"/>
                <a:gd name="T2" fmla="*/ 950410 w 1094721"/>
                <a:gd name="T3" fmla="*/ 483785 h 1092200"/>
                <a:gd name="T4" fmla="*/ 931372 w 1094721"/>
                <a:gd name="T5" fmla="*/ 513132 h 1092200"/>
                <a:gd name="T6" fmla="*/ 884822 w 1094721"/>
                <a:gd name="T7" fmla="*/ 533836 h 1092200"/>
                <a:gd name="T8" fmla="*/ 883394 w 1094721"/>
                <a:gd name="T9" fmla="*/ 533836 h 1092200"/>
                <a:gd name="T10" fmla="*/ 865403 w 1094721"/>
                <a:gd name="T11" fmla="*/ 498886 h 1092200"/>
                <a:gd name="T12" fmla="*/ 774801 w 1094721"/>
                <a:gd name="T13" fmla="*/ 498908 h 1092200"/>
                <a:gd name="T14" fmla="*/ 774823 w 1094721"/>
                <a:gd name="T15" fmla="*/ 589301 h 1092200"/>
                <a:gd name="T16" fmla="*/ 865403 w 1094721"/>
                <a:gd name="T17" fmla="*/ 589301 h 1092200"/>
                <a:gd name="T18" fmla="*/ 883489 w 1094721"/>
                <a:gd name="T19" fmla="*/ 552926 h 1092200"/>
                <a:gd name="T20" fmla="*/ 885298 w 1094721"/>
                <a:gd name="T21" fmla="*/ 552926 h 1092200"/>
                <a:gd name="T22" fmla="*/ 930705 w 1094721"/>
                <a:gd name="T23" fmla="*/ 573440 h 1092200"/>
                <a:gd name="T24" fmla="*/ 1040014 w 1094721"/>
                <a:gd name="T25" fmla="*/ 625584 h 1092200"/>
                <a:gd name="T26" fmla="*/ 1092279 w 1094721"/>
                <a:gd name="T27" fmla="*/ 516527 h 1092200"/>
                <a:gd name="T28" fmla="*/ 1071401 w 1094721"/>
                <a:gd name="T29" fmla="*/ 483880 h 1092200"/>
                <a:gd name="T30" fmla="*/ 487672 w 1094721"/>
                <a:gd name="T31" fmla="*/ 21167 h 1092200"/>
                <a:gd name="T32" fmla="*/ 488113 w 1094721"/>
                <a:gd name="T33" fmla="*/ 142048 h 1092200"/>
                <a:gd name="T34" fmla="*/ 518705 w 1094721"/>
                <a:gd name="T35" fmla="*/ 161538 h 1092200"/>
                <a:gd name="T36" fmla="*/ 538696 w 1094721"/>
                <a:gd name="T37" fmla="*/ 207411 h 1092200"/>
                <a:gd name="T38" fmla="*/ 538696 w 1094721"/>
                <a:gd name="T39" fmla="*/ 209595 h 1092200"/>
                <a:gd name="T40" fmla="*/ 502903 w 1094721"/>
                <a:gd name="T41" fmla="*/ 227545 h 1092200"/>
                <a:gd name="T42" fmla="*/ 502925 w 1094721"/>
                <a:gd name="T43" fmla="*/ 317938 h 1092200"/>
                <a:gd name="T44" fmla="*/ 593531 w 1094721"/>
                <a:gd name="T45" fmla="*/ 317916 h 1092200"/>
                <a:gd name="T46" fmla="*/ 593531 w 1094721"/>
                <a:gd name="T47" fmla="*/ 227545 h 1092200"/>
                <a:gd name="T48" fmla="*/ 557833 w 1094721"/>
                <a:gd name="T49" fmla="*/ 209595 h 1092200"/>
                <a:gd name="T50" fmla="*/ 557833 w 1094721"/>
                <a:gd name="T51" fmla="*/ 207031 h 1092200"/>
                <a:gd name="T52" fmla="*/ 581156 w 1094721"/>
                <a:gd name="T53" fmla="*/ 160304 h 1092200"/>
                <a:gd name="T54" fmla="*/ 586201 w 1094721"/>
                <a:gd name="T55" fmla="*/ 157739 h 1092200"/>
                <a:gd name="T56" fmla="*/ 608667 w 1094721"/>
                <a:gd name="T57" fmla="*/ 141784 h 1092200"/>
                <a:gd name="T58" fmla="*/ 600646 w 1094721"/>
                <a:gd name="T59" fmla="*/ 21167 h 1092200"/>
                <a:gd name="T60" fmla="*/ 487767 w 1094721"/>
                <a:gd name="T61" fmla="*/ 21167 h 1092200"/>
                <a:gd name="T62" fmla="*/ 577443 w 1094721"/>
                <a:gd name="T63" fmla="*/ 926838 h 1092200"/>
                <a:gd name="T64" fmla="*/ 557548 w 1094721"/>
                <a:gd name="T65" fmla="*/ 880776 h 1092200"/>
                <a:gd name="T66" fmla="*/ 557548 w 1094721"/>
                <a:gd name="T67" fmla="*/ 878686 h 1092200"/>
                <a:gd name="T68" fmla="*/ 593436 w 1094721"/>
                <a:gd name="T69" fmla="*/ 860736 h 1092200"/>
                <a:gd name="T70" fmla="*/ 593548 w 1094721"/>
                <a:gd name="T71" fmla="*/ 770209 h 1092200"/>
                <a:gd name="T72" fmla="*/ 502808 w 1094721"/>
                <a:gd name="T73" fmla="*/ 770097 h 1092200"/>
                <a:gd name="T74" fmla="*/ 502695 w 1094721"/>
                <a:gd name="T75" fmla="*/ 860624 h 1092200"/>
                <a:gd name="T76" fmla="*/ 502808 w 1094721"/>
                <a:gd name="T77" fmla="*/ 860736 h 1092200"/>
                <a:gd name="T78" fmla="*/ 538410 w 1094721"/>
                <a:gd name="T79" fmla="*/ 878686 h 1092200"/>
                <a:gd name="T80" fmla="*/ 538410 w 1094721"/>
                <a:gd name="T81" fmla="*/ 881251 h 1092200"/>
                <a:gd name="T82" fmla="*/ 515183 w 1094721"/>
                <a:gd name="T83" fmla="*/ 927883 h 1092200"/>
                <a:gd name="T84" fmla="*/ 510042 w 1094721"/>
                <a:gd name="T85" fmla="*/ 930447 h 1092200"/>
                <a:gd name="T86" fmla="*/ 487672 w 1094721"/>
                <a:gd name="T87" fmla="*/ 946878 h 1092200"/>
                <a:gd name="T88" fmla="*/ 487407 w 1094721"/>
                <a:gd name="T89" fmla="*/ 1067759 h 1092200"/>
                <a:gd name="T90" fmla="*/ 608571 w 1094721"/>
                <a:gd name="T91" fmla="*/ 1068024 h 1092200"/>
                <a:gd name="T92" fmla="*/ 608837 w 1094721"/>
                <a:gd name="T93" fmla="*/ 947142 h 1092200"/>
                <a:gd name="T94" fmla="*/ 608571 w 1094721"/>
                <a:gd name="T95" fmla="*/ 946878 h 1092200"/>
                <a:gd name="T96" fmla="*/ 577443 w 1094721"/>
                <a:gd name="T97" fmla="*/ 926838 h 1092200"/>
                <a:gd name="T98" fmla="*/ 229794 w 1094721"/>
                <a:gd name="T99" fmla="*/ 498791 h 1092200"/>
                <a:gd name="T100" fmla="*/ 211707 w 1094721"/>
                <a:gd name="T101" fmla="*/ 535261 h 1092200"/>
                <a:gd name="T102" fmla="*/ 209993 w 1094721"/>
                <a:gd name="T103" fmla="*/ 535261 h 1092200"/>
                <a:gd name="T104" fmla="*/ 164586 w 1094721"/>
                <a:gd name="T105" fmla="*/ 514746 h 1092200"/>
                <a:gd name="T106" fmla="*/ 55510 w 1094721"/>
                <a:gd name="T107" fmla="*/ 464636 h 1092200"/>
                <a:gd name="T108" fmla="*/ 5285 w 1094721"/>
                <a:gd name="T109" fmla="*/ 573461 h 1092200"/>
                <a:gd name="T110" fmla="*/ 114361 w 1094721"/>
                <a:gd name="T111" fmla="*/ 623571 h 1092200"/>
                <a:gd name="T112" fmla="*/ 164015 w 1094721"/>
                <a:gd name="T113" fmla="*/ 574960 h 1092200"/>
                <a:gd name="T114" fmla="*/ 210469 w 1094721"/>
                <a:gd name="T115" fmla="*/ 554255 h 1092200"/>
                <a:gd name="T116" fmla="*/ 211897 w 1094721"/>
                <a:gd name="T117" fmla="*/ 554255 h 1092200"/>
                <a:gd name="T118" fmla="*/ 229794 w 1094721"/>
                <a:gd name="T119" fmla="*/ 589206 h 1092200"/>
                <a:gd name="T120" fmla="*/ 320395 w 1094721"/>
                <a:gd name="T121" fmla="*/ 589184 h 1092200"/>
                <a:gd name="T122" fmla="*/ 320373 w 1094721"/>
                <a:gd name="T123" fmla="*/ 498791 h 1092200"/>
                <a:gd name="T124" fmla="*/ 229794 w 1094721"/>
                <a:gd name="T125" fmla="*/ 498791 h 109220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94721" h="1092200">
                  <a:moveTo>
                    <a:pt x="1071302" y="483785"/>
                  </a:moveTo>
                  <a:cubicBezTo>
                    <a:pt x="1037874" y="450580"/>
                    <a:pt x="983833" y="450580"/>
                    <a:pt x="950406" y="483785"/>
                  </a:cubicBezTo>
                  <a:cubicBezTo>
                    <a:pt x="942030" y="492097"/>
                    <a:pt x="935538" y="502104"/>
                    <a:pt x="931368" y="513132"/>
                  </a:cubicBezTo>
                  <a:cubicBezTo>
                    <a:pt x="921087" y="532126"/>
                    <a:pt x="894242" y="533931"/>
                    <a:pt x="884818" y="533836"/>
                  </a:cubicBezTo>
                  <a:lnTo>
                    <a:pt x="883390" y="533836"/>
                  </a:lnTo>
                  <a:cubicBezTo>
                    <a:pt x="881171" y="520606"/>
                    <a:pt x="874883" y="508392"/>
                    <a:pt x="865399" y="498886"/>
                  </a:cubicBezTo>
                  <a:cubicBezTo>
                    <a:pt x="840374" y="473930"/>
                    <a:pt x="799810" y="473940"/>
                    <a:pt x="774797" y="498908"/>
                  </a:cubicBezTo>
                  <a:cubicBezTo>
                    <a:pt x="749784" y="523875"/>
                    <a:pt x="749794" y="564346"/>
                    <a:pt x="774819" y="589301"/>
                  </a:cubicBezTo>
                  <a:cubicBezTo>
                    <a:pt x="799836" y="614247"/>
                    <a:pt x="840382" y="614247"/>
                    <a:pt x="865399" y="589301"/>
                  </a:cubicBezTo>
                  <a:cubicBezTo>
                    <a:pt x="875288" y="579501"/>
                    <a:pt x="881648" y="566711"/>
                    <a:pt x="883485" y="552926"/>
                  </a:cubicBezTo>
                  <a:lnTo>
                    <a:pt x="885294" y="552926"/>
                  </a:lnTo>
                  <a:cubicBezTo>
                    <a:pt x="894813" y="552926"/>
                    <a:pt x="921658" y="555300"/>
                    <a:pt x="930701" y="573440"/>
                  </a:cubicBezTo>
                  <a:cubicBezTo>
                    <a:pt x="946454" y="617955"/>
                    <a:pt x="995393" y="641300"/>
                    <a:pt x="1040010" y="625584"/>
                  </a:cubicBezTo>
                  <a:cubicBezTo>
                    <a:pt x="1084628" y="609868"/>
                    <a:pt x="1108027" y="561042"/>
                    <a:pt x="1092275" y="516527"/>
                  </a:cubicBezTo>
                  <a:cubicBezTo>
                    <a:pt x="1087911" y="504194"/>
                    <a:pt x="1080768" y="493025"/>
                    <a:pt x="1071397" y="483880"/>
                  </a:cubicBezTo>
                  <a:lnTo>
                    <a:pt x="1071302" y="483785"/>
                  </a:lnTo>
                  <a:close/>
                  <a:moveTo>
                    <a:pt x="487672" y="21167"/>
                  </a:moveTo>
                  <a:cubicBezTo>
                    <a:pt x="454336" y="54669"/>
                    <a:pt x="454534" y="108789"/>
                    <a:pt x="488113" y="142048"/>
                  </a:cubicBezTo>
                  <a:cubicBezTo>
                    <a:pt x="496798" y="150650"/>
                    <a:pt x="507230" y="157296"/>
                    <a:pt x="518705" y="161538"/>
                  </a:cubicBezTo>
                  <a:cubicBezTo>
                    <a:pt x="537744" y="171985"/>
                    <a:pt x="538791" y="198198"/>
                    <a:pt x="538696" y="207411"/>
                  </a:cubicBezTo>
                  <a:cubicBezTo>
                    <a:pt x="538696" y="207980"/>
                    <a:pt x="538696" y="208740"/>
                    <a:pt x="538696" y="209595"/>
                  </a:cubicBezTo>
                  <a:cubicBezTo>
                    <a:pt x="525130" y="211548"/>
                    <a:pt x="512568" y="217848"/>
                    <a:pt x="502903" y="227545"/>
                  </a:cubicBezTo>
                  <a:cubicBezTo>
                    <a:pt x="477890" y="252513"/>
                    <a:pt x="477900" y="292983"/>
                    <a:pt x="502925" y="317938"/>
                  </a:cubicBezTo>
                  <a:cubicBezTo>
                    <a:pt x="527950" y="342893"/>
                    <a:pt x="568514" y="342883"/>
                    <a:pt x="593527" y="317916"/>
                  </a:cubicBezTo>
                  <a:cubicBezTo>
                    <a:pt x="618531" y="292957"/>
                    <a:pt x="618531" y="252504"/>
                    <a:pt x="593527" y="227545"/>
                  </a:cubicBezTo>
                  <a:cubicBezTo>
                    <a:pt x="583883" y="217872"/>
                    <a:pt x="571359" y="211575"/>
                    <a:pt x="557829" y="209595"/>
                  </a:cubicBezTo>
                  <a:lnTo>
                    <a:pt x="557829" y="207031"/>
                  </a:lnTo>
                  <a:cubicBezTo>
                    <a:pt x="557829" y="196584"/>
                    <a:pt x="560400" y="167901"/>
                    <a:pt x="581152" y="160304"/>
                  </a:cubicBezTo>
                  <a:cubicBezTo>
                    <a:pt x="582959" y="159721"/>
                    <a:pt x="584662" y="158856"/>
                    <a:pt x="586197" y="157739"/>
                  </a:cubicBezTo>
                  <a:cubicBezTo>
                    <a:pt x="594531" y="153719"/>
                    <a:pt x="602126" y="148324"/>
                    <a:pt x="608663" y="141784"/>
                  </a:cubicBezTo>
                  <a:cubicBezTo>
                    <a:pt x="639832" y="106266"/>
                    <a:pt x="636241" y="52264"/>
                    <a:pt x="600642" y="21167"/>
                  </a:cubicBezTo>
                  <a:cubicBezTo>
                    <a:pt x="568334" y="-7056"/>
                    <a:pt x="520075" y="-7056"/>
                    <a:pt x="487767" y="21167"/>
                  </a:cubicBezTo>
                  <a:lnTo>
                    <a:pt x="487672" y="21167"/>
                  </a:lnTo>
                  <a:close/>
                  <a:moveTo>
                    <a:pt x="577439" y="926838"/>
                  </a:moveTo>
                  <a:cubicBezTo>
                    <a:pt x="558401" y="916296"/>
                    <a:pt x="557449" y="890083"/>
                    <a:pt x="557544" y="880776"/>
                  </a:cubicBezTo>
                  <a:lnTo>
                    <a:pt x="557544" y="878686"/>
                  </a:lnTo>
                  <a:cubicBezTo>
                    <a:pt x="571137" y="876733"/>
                    <a:pt x="583730" y="870434"/>
                    <a:pt x="593432" y="860736"/>
                  </a:cubicBezTo>
                  <a:cubicBezTo>
                    <a:pt x="618519" y="835769"/>
                    <a:pt x="618569" y="795238"/>
                    <a:pt x="593544" y="770209"/>
                  </a:cubicBezTo>
                  <a:cubicBezTo>
                    <a:pt x="568519" y="745180"/>
                    <a:pt x="527895" y="745130"/>
                    <a:pt x="502808" y="770097"/>
                  </a:cubicBezTo>
                  <a:cubicBezTo>
                    <a:pt x="477721" y="795064"/>
                    <a:pt x="477670" y="835595"/>
                    <a:pt x="502695" y="860624"/>
                  </a:cubicBezTo>
                  <a:cubicBezTo>
                    <a:pt x="502733" y="860662"/>
                    <a:pt x="502770" y="860699"/>
                    <a:pt x="502808" y="860736"/>
                  </a:cubicBezTo>
                  <a:cubicBezTo>
                    <a:pt x="512426" y="870391"/>
                    <a:pt x="524914" y="876687"/>
                    <a:pt x="538410" y="878686"/>
                  </a:cubicBezTo>
                  <a:lnTo>
                    <a:pt x="538410" y="881251"/>
                  </a:lnTo>
                  <a:cubicBezTo>
                    <a:pt x="538410" y="891698"/>
                    <a:pt x="535935" y="920380"/>
                    <a:pt x="515183" y="927883"/>
                  </a:cubicBezTo>
                  <a:cubicBezTo>
                    <a:pt x="513371" y="928525"/>
                    <a:pt x="511644" y="929386"/>
                    <a:pt x="510042" y="930447"/>
                  </a:cubicBezTo>
                  <a:cubicBezTo>
                    <a:pt x="501747" y="934686"/>
                    <a:pt x="494193" y="940234"/>
                    <a:pt x="487672" y="946878"/>
                  </a:cubicBezTo>
                  <a:cubicBezTo>
                    <a:pt x="454141" y="980185"/>
                    <a:pt x="454022" y="1034306"/>
                    <a:pt x="487407" y="1067759"/>
                  </a:cubicBezTo>
                  <a:cubicBezTo>
                    <a:pt x="520791" y="1101213"/>
                    <a:pt x="575036" y="1101332"/>
                    <a:pt x="608567" y="1068024"/>
                  </a:cubicBezTo>
                  <a:cubicBezTo>
                    <a:pt x="642098" y="1034717"/>
                    <a:pt x="642217" y="980596"/>
                    <a:pt x="608833" y="947142"/>
                  </a:cubicBezTo>
                  <a:cubicBezTo>
                    <a:pt x="608745" y="947054"/>
                    <a:pt x="608656" y="946966"/>
                    <a:pt x="608567" y="946878"/>
                  </a:cubicBezTo>
                  <a:cubicBezTo>
                    <a:pt x="599810" y="937976"/>
                    <a:pt x="589177" y="931131"/>
                    <a:pt x="577439" y="926838"/>
                  </a:cubicBezTo>
                  <a:close/>
                  <a:moveTo>
                    <a:pt x="229794" y="498791"/>
                  </a:moveTo>
                  <a:cubicBezTo>
                    <a:pt x="219989" y="508689"/>
                    <a:pt x="213646" y="521479"/>
                    <a:pt x="211707" y="535261"/>
                  </a:cubicBezTo>
                  <a:lnTo>
                    <a:pt x="209993" y="535261"/>
                  </a:lnTo>
                  <a:cubicBezTo>
                    <a:pt x="200474" y="535261"/>
                    <a:pt x="173534" y="532886"/>
                    <a:pt x="164586" y="514746"/>
                  </a:cubicBezTo>
                  <a:cubicBezTo>
                    <a:pt x="148335" y="470858"/>
                    <a:pt x="99500" y="448423"/>
                    <a:pt x="55510" y="464636"/>
                  </a:cubicBezTo>
                  <a:cubicBezTo>
                    <a:pt x="11520" y="480850"/>
                    <a:pt x="-10967" y="529572"/>
                    <a:pt x="5285" y="573461"/>
                  </a:cubicBezTo>
                  <a:cubicBezTo>
                    <a:pt x="21536" y="617350"/>
                    <a:pt x="70371" y="639785"/>
                    <a:pt x="114361" y="623571"/>
                  </a:cubicBezTo>
                  <a:cubicBezTo>
                    <a:pt x="137111" y="615186"/>
                    <a:pt x="155182" y="597495"/>
                    <a:pt x="164015" y="574960"/>
                  </a:cubicBezTo>
                  <a:cubicBezTo>
                    <a:pt x="174106" y="555965"/>
                    <a:pt x="200950" y="554160"/>
                    <a:pt x="210469" y="554255"/>
                  </a:cubicBezTo>
                  <a:lnTo>
                    <a:pt x="211897" y="554255"/>
                  </a:lnTo>
                  <a:cubicBezTo>
                    <a:pt x="213998" y="567504"/>
                    <a:pt x="220265" y="579744"/>
                    <a:pt x="229794" y="589206"/>
                  </a:cubicBezTo>
                  <a:cubicBezTo>
                    <a:pt x="254819" y="614161"/>
                    <a:pt x="295382" y="614151"/>
                    <a:pt x="320395" y="589184"/>
                  </a:cubicBezTo>
                  <a:cubicBezTo>
                    <a:pt x="345408" y="564216"/>
                    <a:pt x="345398" y="523746"/>
                    <a:pt x="320373" y="498791"/>
                  </a:cubicBezTo>
                  <a:cubicBezTo>
                    <a:pt x="295357" y="473844"/>
                    <a:pt x="254810" y="473844"/>
                    <a:pt x="229794" y="498791"/>
                  </a:cubicBez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500"/>
            </a:p>
          </p:txBody>
        </p:sp>
      </p:grpSp>
      <p:cxnSp>
        <p:nvCxnSpPr>
          <p:cNvPr id="18" name="Straight Connector 17"/>
          <p:cNvCxnSpPr>
            <a:cxnSpLocks/>
          </p:cNvCxnSpPr>
          <p:nvPr userDrawn="1"/>
        </p:nvCxnSpPr>
        <p:spPr bwMode="auto">
          <a:xfrm>
            <a:off x="1931458" y="2169583"/>
            <a:ext cx="9625542" cy="0"/>
          </a:xfrm>
          <a:prstGeom prst="line">
            <a:avLst/>
          </a:prstGeom>
          <a:noFill/>
          <a:ln w="19050">
            <a:solidFill>
              <a:srgbClr val="169D95">
                <a:alpha val="43921"/>
              </a:srgbClr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9" name="Group 18"/>
          <p:cNvGrpSpPr>
            <a:grpSpLocks/>
          </p:cNvGrpSpPr>
          <p:nvPr userDrawn="1"/>
        </p:nvGrpSpPr>
        <p:grpSpPr bwMode="auto">
          <a:xfrm>
            <a:off x="8509000" y="3683000"/>
            <a:ext cx="4319323" cy="4310063"/>
            <a:chOff x="10363200" y="4648200"/>
            <a:chExt cx="5183333" cy="5171393"/>
          </a:xfrm>
        </p:grpSpPr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11407384" y="5677701"/>
              <a:ext cx="811307" cy="764469"/>
            </a:xfrm>
            <a:custGeom>
              <a:avLst/>
              <a:gdLst>
                <a:gd name="T0" fmla="*/ 73552591 w 171347"/>
                <a:gd name="T1" fmla="*/ 73297011 h 161455"/>
                <a:gd name="T2" fmla="*/ 12655271 w 171347"/>
                <a:gd name="T3" fmla="*/ 73382992 h 161455"/>
                <a:gd name="T4" fmla="*/ 12569404 w 171347"/>
                <a:gd name="T5" fmla="*/ 12626170 h 161455"/>
                <a:gd name="T6" fmla="*/ 73466615 w 171347"/>
                <a:gd name="T7" fmla="*/ 12540710 h 161455"/>
                <a:gd name="T8" fmla="*/ 73552591 w 171347"/>
                <a:gd name="T9" fmla="*/ 12626170 h 161455"/>
                <a:gd name="T10" fmla="*/ 73552591 w 171347"/>
                <a:gd name="T11" fmla="*/ 73297011 h 1614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1347" h="161455">
                  <a:moveTo>
                    <a:pt x="146340" y="145832"/>
                  </a:moveTo>
                  <a:cubicBezTo>
                    <a:pt x="112929" y="179260"/>
                    <a:pt x="58683" y="179336"/>
                    <a:pt x="25179" y="146003"/>
                  </a:cubicBezTo>
                  <a:cubicBezTo>
                    <a:pt x="-8326" y="112669"/>
                    <a:pt x="-8403" y="58548"/>
                    <a:pt x="25008" y="25121"/>
                  </a:cubicBezTo>
                  <a:cubicBezTo>
                    <a:pt x="58419" y="-8307"/>
                    <a:pt x="112664" y="-8383"/>
                    <a:pt x="146169" y="24951"/>
                  </a:cubicBezTo>
                  <a:cubicBezTo>
                    <a:pt x="146226" y="25007"/>
                    <a:pt x="146283" y="25064"/>
                    <a:pt x="146340" y="25121"/>
                  </a:cubicBezTo>
                  <a:cubicBezTo>
                    <a:pt x="179684" y="58482"/>
                    <a:pt x="179684" y="112471"/>
                    <a:pt x="146340" y="145832"/>
                  </a:cubicBezTo>
                  <a:close/>
                </a:path>
              </a:pathLst>
            </a:custGeom>
            <a:solidFill>
              <a:srgbClr val="3196BD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500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13698675" y="7961205"/>
              <a:ext cx="811307" cy="809436"/>
            </a:xfrm>
            <a:custGeom>
              <a:avLst/>
              <a:gdLst>
                <a:gd name="T0" fmla="*/ 12521629 w 171347"/>
                <a:gd name="T1" fmla="*/ 12673595 h 170953"/>
                <a:gd name="T2" fmla="*/ 73418840 w 171347"/>
                <a:gd name="T3" fmla="*/ 12492605 h 170953"/>
                <a:gd name="T4" fmla="*/ 73599830 w 171347"/>
                <a:gd name="T5" fmla="*/ 73248051 h 170953"/>
                <a:gd name="T6" fmla="*/ 12703046 w 171347"/>
                <a:gd name="T7" fmla="*/ 73428501 h 170953"/>
                <a:gd name="T8" fmla="*/ 12521629 w 171347"/>
                <a:gd name="T9" fmla="*/ 73248051 h 170953"/>
                <a:gd name="T10" fmla="*/ 12521629 w 171347"/>
                <a:gd name="T11" fmla="*/ 12673595 h 1709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1347" h="170953">
                  <a:moveTo>
                    <a:pt x="24913" y="25216"/>
                  </a:moveTo>
                  <a:cubicBezTo>
                    <a:pt x="58271" y="-8264"/>
                    <a:pt x="112517" y="-8425"/>
                    <a:pt x="146074" y="24856"/>
                  </a:cubicBezTo>
                  <a:cubicBezTo>
                    <a:pt x="179631" y="58137"/>
                    <a:pt x="179792" y="112258"/>
                    <a:pt x="146434" y="145738"/>
                  </a:cubicBezTo>
                  <a:cubicBezTo>
                    <a:pt x="113076" y="179217"/>
                    <a:pt x="58831" y="179378"/>
                    <a:pt x="25274" y="146097"/>
                  </a:cubicBezTo>
                  <a:cubicBezTo>
                    <a:pt x="25153" y="145978"/>
                    <a:pt x="25033" y="145858"/>
                    <a:pt x="24913" y="145738"/>
                  </a:cubicBezTo>
                  <a:cubicBezTo>
                    <a:pt x="-8304" y="112398"/>
                    <a:pt x="-8304" y="58555"/>
                    <a:pt x="24913" y="25216"/>
                  </a:cubicBezTo>
                  <a:close/>
                </a:path>
              </a:pathLst>
            </a:custGeom>
            <a:solidFill>
              <a:srgbClr val="3196BD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500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13698232" y="5677701"/>
              <a:ext cx="811307" cy="764469"/>
            </a:xfrm>
            <a:custGeom>
              <a:avLst/>
              <a:gdLst>
                <a:gd name="T0" fmla="*/ 12569404 w 171347"/>
                <a:gd name="T1" fmla="*/ 12626170 h 161455"/>
                <a:gd name="T2" fmla="*/ 73466615 w 171347"/>
                <a:gd name="T3" fmla="*/ 12540710 h 161455"/>
                <a:gd name="T4" fmla="*/ 73552591 w 171347"/>
                <a:gd name="T5" fmla="*/ 73297011 h 161455"/>
                <a:gd name="T6" fmla="*/ 12655271 w 171347"/>
                <a:gd name="T7" fmla="*/ 73382992 h 161455"/>
                <a:gd name="T8" fmla="*/ 12569404 w 171347"/>
                <a:gd name="T9" fmla="*/ 73297011 h 161455"/>
                <a:gd name="T10" fmla="*/ 12569404 w 171347"/>
                <a:gd name="T11" fmla="*/ 12626170 h 1614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1347" h="161455">
                  <a:moveTo>
                    <a:pt x="25008" y="25121"/>
                  </a:moveTo>
                  <a:cubicBezTo>
                    <a:pt x="58419" y="-8307"/>
                    <a:pt x="112664" y="-8383"/>
                    <a:pt x="146169" y="24951"/>
                  </a:cubicBezTo>
                  <a:cubicBezTo>
                    <a:pt x="179674" y="58284"/>
                    <a:pt x="179750" y="112405"/>
                    <a:pt x="146340" y="145832"/>
                  </a:cubicBezTo>
                  <a:cubicBezTo>
                    <a:pt x="112929" y="179260"/>
                    <a:pt x="58683" y="179336"/>
                    <a:pt x="25179" y="146003"/>
                  </a:cubicBezTo>
                  <a:cubicBezTo>
                    <a:pt x="25122" y="145946"/>
                    <a:pt x="25065" y="145889"/>
                    <a:pt x="25008" y="145832"/>
                  </a:cubicBezTo>
                  <a:cubicBezTo>
                    <a:pt x="-8336" y="112471"/>
                    <a:pt x="-8336" y="58482"/>
                    <a:pt x="25008" y="25121"/>
                  </a:cubicBezTo>
                  <a:close/>
                </a:path>
              </a:pathLst>
            </a:custGeom>
            <a:solidFill>
              <a:srgbClr val="3196BD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500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11409899" y="7961205"/>
              <a:ext cx="811307" cy="809436"/>
            </a:xfrm>
            <a:custGeom>
              <a:avLst/>
              <a:gdLst>
                <a:gd name="T0" fmla="*/ 12521629 w 171347"/>
                <a:gd name="T1" fmla="*/ 12673595 h 170953"/>
                <a:gd name="T2" fmla="*/ 73418840 w 171347"/>
                <a:gd name="T3" fmla="*/ 12492605 h 170953"/>
                <a:gd name="T4" fmla="*/ 73599830 w 171347"/>
                <a:gd name="T5" fmla="*/ 73248051 h 170953"/>
                <a:gd name="T6" fmla="*/ 12703046 w 171347"/>
                <a:gd name="T7" fmla="*/ 73428501 h 170953"/>
                <a:gd name="T8" fmla="*/ 12521629 w 171347"/>
                <a:gd name="T9" fmla="*/ 73248051 h 170953"/>
                <a:gd name="T10" fmla="*/ 12521629 w 171347"/>
                <a:gd name="T11" fmla="*/ 12673595 h 1709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1347" h="170953">
                  <a:moveTo>
                    <a:pt x="24913" y="25216"/>
                  </a:moveTo>
                  <a:cubicBezTo>
                    <a:pt x="58271" y="-8264"/>
                    <a:pt x="112517" y="-8425"/>
                    <a:pt x="146074" y="24856"/>
                  </a:cubicBezTo>
                  <a:cubicBezTo>
                    <a:pt x="179631" y="58137"/>
                    <a:pt x="179793" y="112258"/>
                    <a:pt x="146434" y="145738"/>
                  </a:cubicBezTo>
                  <a:cubicBezTo>
                    <a:pt x="113076" y="179217"/>
                    <a:pt x="58831" y="179378"/>
                    <a:pt x="25274" y="146097"/>
                  </a:cubicBezTo>
                  <a:cubicBezTo>
                    <a:pt x="25153" y="145978"/>
                    <a:pt x="25033" y="145858"/>
                    <a:pt x="24913" y="145738"/>
                  </a:cubicBezTo>
                  <a:cubicBezTo>
                    <a:pt x="-8304" y="112398"/>
                    <a:pt x="-8304" y="58555"/>
                    <a:pt x="24913" y="25216"/>
                  </a:cubicBezTo>
                  <a:close/>
                </a:path>
              </a:pathLst>
            </a:custGeom>
            <a:solidFill>
              <a:srgbClr val="3196BD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500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12177353" y="6447341"/>
              <a:ext cx="1532463" cy="1528934"/>
            </a:xfrm>
            <a:custGeom>
              <a:avLst/>
              <a:gdLst>
                <a:gd name="T0" fmla="*/ 143437402 w 323656"/>
                <a:gd name="T1" fmla="*/ 121578788 h 322911"/>
                <a:gd name="T2" fmla="*/ 140758083 w 323656"/>
                <a:gd name="T3" fmla="*/ 121578788 h 322911"/>
                <a:gd name="T4" fmla="*/ 118462592 w 323656"/>
                <a:gd name="T5" fmla="*/ 112031822 h 322911"/>
                <a:gd name="T6" fmla="*/ 115927003 w 323656"/>
                <a:gd name="T7" fmla="*/ 109453977 h 322911"/>
                <a:gd name="T8" fmla="*/ 115927003 w 323656"/>
                <a:gd name="T9" fmla="*/ 54464432 h 322911"/>
                <a:gd name="T10" fmla="*/ 118701867 w 323656"/>
                <a:gd name="T11" fmla="*/ 51696048 h 322911"/>
                <a:gd name="T12" fmla="*/ 140662557 w 323656"/>
                <a:gd name="T13" fmla="*/ 42769835 h 322911"/>
                <a:gd name="T14" fmla="*/ 140949584 w 323656"/>
                <a:gd name="T15" fmla="*/ 42769835 h 322911"/>
                <a:gd name="T16" fmla="*/ 143820404 w 323656"/>
                <a:gd name="T17" fmla="*/ 42769835 h 322911"/>
                <a:gd name="T18" fmla="*/ 165254474 w 323656"/>
                <a:gd name="T19" fmla="*/ 21384659 h 322911"/>
                <a:gd name="T20" fmla="*/ 143820404 w 323656"/>
                <a:gd name="T21" fmla="*/ 0 h 322911"/>
                <a:gd name="T22" fmla="*/ 122385885 w 323656"/>
                <a:gd name="T23" fmla="*/ 21384659 h 322911"/>
                <a:gd name="T24" fmla="*/ 122385885 w 323656"/>
                <a:gd name="T25" fmla="*/ 24010255 h 322911"/>
                <a:gd name="T26" fmla="*/ 122385885 w 323656"/>
                <a:gd name="T27" fmla="*/ 24010255 h 322911"/>
                <a:gd name="T28" fmla="*/ 112817333 w 323656"/>
                <a:gd name="T29" fmla="*/ 46302182 h 322911"/>
                <a:gd name="T30" fmla="*/ 110233453 w 323656"/>
                <a:gd name="T31" fmla="*/ 48927242 h 322911"/>
                <a:gd name="T32" fmla="*/ 54877721 w 323656"/>
                <a:gd name="T33" fmla="*/ 49261503 h 322911"/>
                <a:gd name="T34" fmla="*/ 52006900 w 323656"/>
                <a:gd name="T35" fmla="*/ 46445373 h 322911"/>
                <a:gd name="T36" fmla="*/ 43060067 w 323656"/>
                <a:gd name="T37" fmla="*/ 24535482 h 322911"/>
                <a:gd name="T38" fmla="*/ 43060067 w 323656"/>
                <a:gd name="T39" fmla="*/ 24201221 h 322911"/>
                <a:gd name="T40" fmla="*/ 43060067 w 323656"/>
                <a:gd name="T41" fmla="*/ 21384659 h 322911"/>
                <a:gd name="T42" fmla="*/ 21625457 w 323656"/>
                <a:gd name="T43" fmla="*/ 0 h 322911"/>
                <a:gd name="T44" fmla="*/ 191501 w 323656"/>
                <a:gd name="T45" fmla="*/ 21385175 h 322911"/>
                <a:gd name="T46" fmla="*/ 21625457 w 323656"/>
                <a:gd name="T47" fmla="*/ 42769835 h 322911"/>
                <a:gd name="T48" fmla="*/ 21673772 w 323656"/>
                <a:gd name="T49" fmla="*/ 42769835 h 322911"/>
                <a:gd name="T50" fmla="*/ 24257135 w 323656"/>
                <a:gd name="T51" fmla="*/ 42769835 h 322911"/>
                <a:gd name="T52" fmla="*/ 24257135 w 323656"/>
                <a:gd name="T53" fmla="*/ 42769835 h 322911"/>
                <a:gd name="T54" fmla="*/ 46600377 w 323656"/>
                <a:gd name="T55" fmla="*/ 52316289 h 322911"/>
                <a:gd name="T56" fmla="*/ 49327471 w 323656"/>
                <a:gd name="T57" fmla="*/ 55085071 h 322911"/>
                <a:gd name="T58" fmla="*/ 49327471 w 323656"/>
                <a:gd name="T59" fmla="*/ 109692713 h 322911"/>
                <a:gd name="T60" fmla="*/ 46361125 w 323656"/>
                <a:gd name="T61" fmla="*/ 112699809 h 322911"/>
                <a:gd name="T62" fmla="*/ 24352661 w 323656"/>
                <a:gd name="T63" fmla="*/ 121626449 h 322911"/>
                <a:gd name="T64" fmla="*/ 24352661 w 323656"/>
                <a:gd name="T65" fmla="*/ 121626449 h 322911"/>
                <a:gd name="T66" fmla="*/ 21434496 w 323656"/>
                <a:gd name="T67" fmla="*/ 121626449 h 322911"/>
                <a:gd name="T68" fmla="*/ 0 w 323656"/>
                <a:gd name="T69" fmla="*/ 143011198 h 322911"/>
                <a:gd name="T70" fmla="*/ 21434496 w 323656"/>
                <a:gd name="T71" fmla="*/ 164395862 h 322911"/>
                <a:gd name="T72" fmla="*/ 42868585 w 323656"/>
                <a:gd name="T73" fmla="*/ 143011198 h 322911"/>
                <a:gd name="T74" fmla="*/ 42868585 w 323656"/>
                <a:gd name="T75" fmla="*/ 140433377 h 322911"/>
                <a:gd name="T76" fmla="*/ 42868585 w 323656"/>
                <a:gd name="T77" fmla="*/ 140433377 h 322911"/>
                <a:gd name="T78" fmla="*/ 52437563 w 323656"/>
                <a:gd name="T79" fmla="*/ 117855498 h 322911"/>
                <a:gd name="T80" fmla="*/ 55307958 w 323656"/>
                <a:gd name="T81" fmla="*/ 115038918 h 322911"/>
                <a:gd name="T82" fmla="*/ 110568657 w 323656"/>
                <a:gd name="T83" fmla="*/ 115038918 h 322911"/>
                <a:gd name="T84" fmla="*/ 113247574 w 323656"/>
                <a:gd name="T85" fmla="*/ 117712198 h 322911"/>
                <a:gd name="T86" fmla="*/ 122242698 w 323656"/>
                <a:gd name="T87" fmla="*/ 139622175 h 322911"/>
                <a:gd name="T88" fmla="*/ 122242698 w 323656"/>
                <a:gd name="T89" fmla="*/ 139955901 h 322911"/>
                <a:gd name="T90" fmla="*/ 122242698 w 323656"/>
                <a:gd name="T91" fmla="*/ 142772486 h 322911"/>
                <a:gd name="T92" fmla="*/ 143676678 w 323656"/>
                <a:gd name="T93" fmla="*/ 164157121 h 322911"/>
                <a:gd name="T94" fmla="*/ 165111169 w 323656"/>
                <a:gd name="T95" fmla="*/ 142772486 h 322911"/>
                <a:gd name="T96" fmla="*/ 143676678 w 323656"/>
                <a:gd name="T97" fmla="*/ 121387713 h 32291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323656" h="322911">
                  <a:moveTo>
                    <a:pt x="285389" y="241899"/>
                  </a:moveTo>
                  <a:cubicBezTo>
                    <a:pt x="283614" y="241804"/>
                    <a:pt x="281834" y="241804"/>
                    <a:pt x="280058" y="241899"/>
                  </a:cubicBezTo>
                  <a:cubicBezTo>
                    <a:pt x="263288" y="241897"/>
                    <a:pt x="247253" y="235031"/>
                    <a:pt x="235698" y="222904"/>
                  </a:cubicBezTo>
                  <a:lnTo>
                    <a:pt x="230653" y="217775"/>
                  </a:lnTo>
                  <a:cubicBezTo>
                    <a:pt x="257112" y="186082"/>
                    <a:pt x="257112" y="140058"/>
                    <a:pt x="230653" y="108365"/>
                  </a:cubicBezTo>
                  <a:lnTo>
                    <a:pt x="236174" y="102857"/>
                  </a:lnTo>
                  <a:cubicBezTo>
                    <a:pt x="243123" y="96114"/>
                    <a:pt x="262067" y="82247"/>
                    <a:pt x="279868" y="85097"/>
                  </a:cubicBezTo>
                  <a:lnTo>
                    <a:pt x="280439" y="85097"/>
                  </a:lnTo>
                  <a:cubicBezTo>
                    <a:pt x="282340" y="85239"/>
                    <a:pt x="284250" y="85239"/>
                    <a:pt x="286151" y="85097"/>
                  </a:cubicBezTo>
                  <a:cubicBezTo>
                    <a:pt x="309704" y="85097"/>
                    <a:pt x="328797" y="66047"/>
                    <a:pt x="328797" y="42548"/>
                  </a:cubicBezTo>
                  <a:cubicBezTo>
                    <a:pt x="328797" y="19050"/>
                    <a:pt x="309704" y="0"/>
                    <a:pt x="286151" y="0"/>
                  </a:cubicBezTo>
                  <a:cubicBezTo>
                    <a:pt x="262598" y="0"/>
                    <a:pt x="243504" y="19050"/>
                    <a:pt x="243504" y="42548"/>
                  </a:cubicBezTo>
                  <a:cubicBezTo>
                    <a:pt x="243413" y="44288"/>
                    <a:pt x="243413" y="46032"/>
                    <a:pt x="243504" y="47772"/>
                  </a:cubicBezTo>
                  <a:cubicBezTo>
                    <a:pt x="243473" y="64525"/>
                    <a:pt x="236598" y="80542"/>
                    <a:pt x="224466" y="92125"/>
                  </a:cubicBezTo>
                  <a:cubicBezTo>
                    <a:pt x="224466" y="92125"/>
                    <a:pt x="222276" y="94214"/>
                    <a:pt x="219325" y="97348"/>
                  </a:cubicBezTo>
                  <a:cubicBezTo>
                    <a:pt x="187314" y="70877"/>
                    <a:pt x="140874" y="71158"/>
                    <a:pt x="109187" y="98013"/>
                  </a:cubicBezTo>
                  <a:lnTo>
                    <a:pt x="103475" y="92410"/>
                  </a:lnTo>
                  <a:cubicBezTo>
                    <a:pt x="96716" y="85477"/>
                    <a:pt x="82818" y="66577"/>
                    <a:pt x="85674" y="48817"/>
                  </a:cubicBezTo>
                  <a:lnTo>
                    <a:pt x="85674" y="48152"/>
                  </a:lnTo>
                  <a:cubicBezTo>
                    <a:pt x="85816" y="46287"/>
                    <a:pt x="85816" y="44413"/>
                    <a:pt x="85674" y="42548"/>
                  </a:cubicBezTo>
                  <a:cubicBezTo>
                    <a:pt x="85674" y="19050"/>
                    <a:pt x="66580" y="0"/>
                    <a:pt x="43027" y="0"/>
                  </a:cubicBezTo>
                  <a:cubicBezTo>
                    <a:pt x="19474" y="0"/>
                    <a:pt x="381" y="19050"/>
                    <a:pt x="381" y="42549"/>
                  </a:cubicBezTo>
                  <a:cubicBezTo>
                    <a:pt x="381" y="66047"/>
                    <a:pt x="19474" y="85097"/>
                    <a:pt x="43027" y="85097"/>
                  </a:cubicBezTo>
                  <a:cubicBezTo>
                    <a:pt x="43059" y="85097"/>
                    <a:pt x="43091" y="85097"/>
                    <a:pt x="43123" y="85097"/>
                  </a:cubicBezTo>
                  <a:cubicBezTo>
                    <a:pt x="44833" y="85245"/>
                    <a:pt x="46553" y="85245"/>
                    <a:pt x="48263" y="85097"/>
                  </a:cubicBezTo>
                  <a:cubicBezTo>
                    <a:pt x="65048" y="85160"/>
                    <a:pt x="81090" y="92014"/>
                    <a:pt x="92718" y="104091"/>
                  </a:cubicBezTo>
                  <a:cubicBezTo>
                    <a:pt x="92718" y="104091"/>
                    <a:pt x="94908" y="106466"/>
                    <a:pt x="98144" y="109600"/>
                  </a:cubicBezTo>
                  <a:cubicBezTo>
                    <a:pt x="72106" y="141158"/>
                    <a:pt x="72106" y="186692"/>
                    <a:pt x="98144" y="218250"/>
                  </a:cubicBezTo>
                  <a:lnTo>
                    <a:pt x="92242" y="224233"/>
                  </a:lnTo>
                  <a:cubicBezTo>
                    <a:pt x="85198" y="230882"/>
                    <a:pt x="66255" y="244748"/>
                    <a:pt x="48453" y="241994"/>
                  </a:cubicBezTo>
                  <a:cubicBezTo>
                    <a:pt x="46519" y="241895"/>
                    <a:pt x="44581" y="241895"/>
                    <a:pt x="42647" y="241994"/>
                  </a:cubicBezTo>
                  <a:cubicBezTo>
                    <a:pt x="19094" y="241994"/>
                    <a:pt x="0" y="261043"/>
                    <a:pt x="0" y="284542"/>
                  </a:cubicBezTo>
                  <a:cubicBezTo>
                    <a:pt x="0" y="308041"/>
                    <a:pt x="19094" y="327090"/>
                    <a:pt x="42647" y="327090"/>
                  </a:cubicBezTo>
                  <a:cubicBezTo>
                    <a:pt x="66200" y="327090"/>
                    <a:pt x="85293" y="308041"/>
                    <a:pt x="85293" y="284542"/>
                  </a:cubicBezTo>
                  <a:cubicBezTo>
                    <a:pt x="85391" y="282834"/>
                    <a:pt x="85391" y="281121"/>
                    <a:pt x="85293" y="279413"/>
                  </a:cubicBezTo>
                  <a:cubicBezTo>
                    <a:pt x="85133" y="262455"/>
                    <a:pt x="92027" y="246190"/>
                    <a:pt x="104332" y="234491"/>
                  </a:cubicBezTo>
                  <a:lnTo>
                    <a:pt x="110043" y="228887"/>
                  </a:lnTo>
                  <a:cubicBezTo>
                    <a:pt x="141860" y="255444"/>
                    <a:pt x="188175" y="255444"/>
                    <a:pt x="219992" y="228887"/>
                  </a:cubicBezTo>
                  <a:lnTo>
                    <a:pt x="225322" y="234206"/>
                  </a:lnTo>
                  <a:cubicBezTo>
                    <a:pt x="232081" y="241139"/>
                    <a:pt x="245979" y="260039"/>
                    <a:pt x="243219" y="277799"/>
                  </a:cubicBezTo>
                  <a:cubicBezTo>
                    <a:pt x="243219" y="277799"/>
                    <a:pt x="243219" y="278274"/>
                    <a:pt x="243219" y="278463"/>
                  </a:cubicBezTo>
                  <a:cubicBezTo>
                    <a:pt x="243074" y="280329"/>
                    <a:pt x="243074" y="282202"/>
                    <a:pt x="243219" y="284067"/>
                  </a:cubicBezTo>
                  <a:cubicBezTo>
                    <a:pt x="243219" y="307566"/>
                    <a:pt x="262312" y="326615"/>
                    <a:pt x="285865" y="326615"/>
                  </a:cubicBezTo>
                  <a:cubicBezTo>
                    <a:pt x="309418" y="326615"/>
                    <a:pt x="328512" y="307566"/>
                    <a:pt x="328512" y="284067"/>
                  </a:cubicBezTo>
                  <a:cubicBezTo>
                    <a:pt x="328512" y="260568"/>
                    <a:pt x="309418" y="241519"/>
                    <a:pt x="285865" y="241519"/>
                  </a:cubicBezTo>
                  <a:lnTo>
                    <a:pt x="285389" y="241899"/>
                  </a:lnTo>
                  <a:close/>
                </a:path>
              </a:pathLst>
            </a:custGeom>
            <a:solidFill>
              <a:srgbClr val="3196BD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500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10363200" y="4648200"/>
              <a:ext cx="5183333" cy="5171393"/>
            </a:xfrm>
            <a:custGeom>
              <a:avLst/>
              <a:gdLst>
                <a:gd name="T0" fmla="*/ 538436614 w 1094721"/>
                <a:gd name="T1" fmla="*/ 243149789 h 1092200"/>
                <a:gd name="T2" fmla="*/ 477674235 w 1094721"/>
                <a:gd name="T3" fmla="*/ 243149789 h 1092200"/>
                <a:gd name="T4" fmla="*/ 468105731 w 1094721"/>
                <a:gd name="T5" fmla="*/ 257899509 h 1092200"/>
                <a:gd name="T6" fmla="*/ 444709684 w 1094721"/>
                <a:gd name="T7" fmla="*/ 268305316 h 1092200"/>
                <a:gd name="T8" fmla="*/ 443992019 w 1094721"/>
                <a:gd name="T9" fmla="*/ 268305316 h 1092200"/>
                <a:gd name="T10" fmla="*/ 434949684 w 1094721"/>
                <a:gd name="T11" fmla="*/ 250739554 h 1092200"/>
                <a:gd name="T12" fmla="*/ 389413132 w 1094721"/>
                <a:gd name="T13" fmla="*/ 250750586 h 1092200"/>
                <a:gd name="T14" fmla="*/ 389424184 w 1094721"/>
                <a:gd name="T15" fmla="*/ 296181955 h 1092200"/>
                <a:gd name="T16" fmla="*/ 434949684 w 1094721"/>
                <a:gd name="T17" fmla="*/ 296181955 h 1092200"/>
                <a:gd name="T18" fmla="*/ 444039769 w 1094721"/>
                <a:gd name="T19" fmla="*/ 277900011 h 1092200"/>
                <a:gd name="T20" fmla="*/ 444948940 w 1094721"/>
                <a:gd name="T21" fmla="*/ 277900011 h 1092200"/>
                <a:gd name="T22" fmla="*/ 467770504 w 1094721"/>
                <a:gd name="T23" fmla="*/ 288210264 h 1092200"/>
                <a:gd name="T24" fmla="*/ 522709233 w 1094721"/>
                <a:gd name="T25" fmla="*/ 314417835 h 1092200"/>
                <a:gd name="T26" fmla="*/ 548977659 w 1094721"/>
                <a:gd name="T27" fmla="*/ 259605865 h 1092200"/>
                <a:gd name="T28" fmla="*/ 538484388 w 1094721"/>
                <a:gd name="T29" fmla="*/ 243197564 h 1092200"/>
                <a:gd name="T30" fmla="*/ 245104064 w 1094721"/>
                <a:gd name="T31" fmla="*/ 10638467 h 1092200"/>
                <a:gd name="T32" fmla="*/ 245325698 w 1094721"/>
                <a:gd name="T33" fmla="*/ 71393187 h 1092200"/>
                <a:gd name="T34" fmla="*/ 260701213 w 1094721"/>
                <a:gd name="T35" fmla="*/ 81188844 h 1092200"/>
                <a:gd name="T36" fmla="*/ 270748665 w 1094721"/>
                <a:gd name="T37" fmla="*/ 104244521 h 1092200"/>
                <a:gd name="T38" fmla="*/ 270748665 w 1094721"/>
                <a:gd name="T39" fmla="*/ 105342208 h 1092200"/>
                <a:gd name="T40" fmla="*/ 252759123 w 1094721"/>
                <a:gd name="T41" fmla="*/ 114363813 h 1092200"/>
                <a:gd name="T42" fmla="*/ 252770155 w 1094721"/>
                <a:gd name="T43" fmla="*/ 159795296 h 1092200"/>
                <a:gd name="T44" fmla="*/ 298306820 w 1094721"/>
                <a:gd name="T45" fmla="*/ 159784244 h 1092200"/>
                <a:gd name="T46" fmla="*/ 298306820 w 1094721"/>
                <a:gd name="T47" fmla="*/ 114363813 h 1092200"/>
                <a:gd name="T48" fmla="*/ 280364939 w 1094721"/>
                <a:gd name="T49" fmla="*/ 105342208 h 1092200"/>
                <a:gd name="T50" fmla="*/ 280364939 w 1094721"/>
                <a:gd name="T51" fmla="*/ 104053560 h 1092200"/>
                <a:gd name="T52" fmla="*/ 292087096 w 1094721"/>
                <a:gd name="T53" fmla="*/ 80568608 h 1092200"/>
                <a:gd name="T54" fmla="*/ 294622704 w 1094721"/>
                <a:gd name="T55" fmla="*/ 79279443 h 1092200"/>
                <a:gd name="T56" fmla="*/ 305914104 w 1094721"/>
                <a:gd name="T57" fmla="*/ 71260512 h 1092200"/>
                <a:gd name="T58" fmla="*/ 301882768 w 1094721"/>
                <a:gd name="T59" fmla="*/ 10638467 h 1092200"/>
                <a:gd name="T60" fmla="*/ 245151839 w 1094721"/>
                <a:gd name="T61" fmla="*/ 10638467 h 1092200"/>
                <a:gd name="T62" fmla="*/ 290221004 w 1094721"/>
                <a:gd name="T63" fmla="*/ 465827680 h 1092200"/>
                <a:gd name="T64" fmla="*/ 280221753 w 1094721"/>
                <a:gd name="T65" fmla="*/ 442676994 h 1092200"/>
                <a:gd name="T66" fmla="*/ 280221753 w 1094721"/>
                <a:gd name="T67" fmla="*/ 441626541 h 1092200"/>
                <a:gd name="T68" fmla="*/ 298259045 w 1094721"/>
                <a:gd name="T69" fmla="*/ 432604936 h 1092200"/>
                <a:gd name="T70" fmla="*/ 298315319 w 1094721"/>
                <a:gd name="T71" fmla="*/ 387106171 h 1092200"/>
                <a:gd name="T72" fmla="*/ 252711349 w 1094721"/>
                <a:gd name="T73" fmla="*/ 387049902 h 1092200"/>
                <a:gd name="T74" fmla="*/ 252654564 w 1094721"/>
                <a:gd name="T75" fmla="*/ 432548686 h 1092200"/>
                <a:gd name="T76" fmla="*/ 252711349 w 1094721"/>
                <a:gd name="T77" fmla="*/ 432604936 h 1092200"/>
                <a:gd name="T78" fmla="*/ 270604939 w 1094721"/>
                <a:gd name="T79" fmla="*/ 441626541 h 1092200"/>
                <a:gd name="T80" fmla="*/ 270604939 w 1094721"/>
                <a:gd name="T81" fmla="*/ 442915729 h 1092200"/>
                <a:gd name="T82" fmla="*/ 258931073 w 1094721"/>
                <a:gd name="T83" fmla="*/ 466352906 h 1092200"/>
                <a:gd name="T84" fmla="*/ 256347178 w 1094721"/>
                <a:gd name="T85" fmla="*/ 467641555 h 1092200"/>
                <a:gd name="T86" fmla="*/ 245104064 w 1094721"/>
                <a:gd name="T87" fmla="*/ 475899737 h 1092200"/>
                <a:gd name="T88" fmla="*/ 244970849 w 1094721"/>
                <a:gd name="T89" fmla="*/ 536654457 h 1092200"/>
                <a:gd name="T90" fmla="*/ 305865927 w 1094721"/>
                <a:gd name="T91" fmla="*/ 536787577 h 1092200"/>
                <a:gd name="T92" fmla="*/ 305999568 w 1094721"/>
                <a:gd name="T93" fmla="*/ 476032431 h 1092200"/>
                <a:gd name="T94" fmla="*/ 305865927 w 1094721"/>
                <a:gd name="T95" fmla="*/ 475899737 h 1092200"/>
                <a:gd name="T96" fmla="*/ 290221004 w 1094721"/>
                <a:gd name="T97" fmla="*/ 465827680 h 1092200"/>
                <a:gd name="T98" fmla="*/ 115494541 w 1094721"/>
                <a:gd name="T99" fmla="*/ 250691779 h 1092200"/>
                <a:gd name="T100" fmla="*/ 106404011 w 1094721"/>
                <a:gd name="T101" fmla="*/ 269021617 h 1092200"/>
                <a:gd name="T102" fmla="*/ 105542501 w 1094721"/>
                <a:gd name="T103" fmla="*/ 269021617 h 1092200"/>
                <a:gd name="T104" fmla="*/ 82720961 w 1094721"/>
                <a:gd name="T105" fmla="*/ 258710710 h 1092200"/>
                <a:gd name="T106" fmla="*/ 27899324 w 1094721"/>
                <a:gd name="T107" fmla="*/ 233525477 h 1092200"/>
                <a:gd name="T108" fmla="*/ 2656285 w 1094721"/>
                <a:gd name="T109" fmla="*/ 288220780 h 1092200"/>
                <a:gd name="T110" fmla="*/ 57477808 w 1094721"/>
                <a:gd name="T111" fmla="*/ 313406032 h 1092200"/>
                <a:gd name="T112" fmla="*/ 82433930 w 1094721"/>
                <a:gd name="T113" fmla="*/ 288974226 h 1092200"/>
                <a:gd name="T114" fmla="*/ 105781776 w 1094721"/>
                <a:gd name="T115" fmla="*/ 278567908 h 1092200"/>
                <a:gd name="T116" fmla="*/ 106499446 w 1094721"/>
                <a:gd name="T117" fmla="*/ 278567908 h 1092200"/>
                <a:gd name="T118" fmla="*/ 115494541 w 1094721"/>
                <a:gd name="T119" fmla="*/ 296134295 h 1092200"/>
                <a:gd name="T120" fmla="*/ 161030558 w 1094721"/>
                <a:gd name="T121" fmla="*/ 296123154 h 1092200"/>
                <a:gd name="T122" fmla="*/ 161019506 w 1094721"/>
                <a:gd name="T123" fmla="*/ 250691779 h 1092200"/>
                <a:gd name="T124" fmla="*/ 115494541 w 1094721"/>
                <a:gd name="T125" fmla="*/ 250691779 h 109220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94721" h="1092200">
                  <a:moveTo>
                    <a:pt x="1071302" y="483785"/>
                  </a:moveTo>
                  <a:cubicBezTo>
                    <a:pt x="1037874" y="450580"/>
                    <a:pt x="983833" y="450580"/>
                    <a:pt x="950406" y="483785"/>
                  </a:cubicBezTo>
                  <a:cubicBezTo>
                    <a:pt x="942030" y="492097"/>
                    <a:pt x="935538" y="502104"/>
                    <a:pt x="931368" y="513132"/>
                  </a:cubicBezTo>
                  <a:cubicBezTo>
                    <a:pt x="921087" y="532126"/>
                    <a:pt x="894242" y="533931"/>
                    <a:pt x="884818" y="533836"/>
                  </a:cubicBezTo>
                  <a:lnTo>
                    <a:pt x="883390" y="533836"/>
                  </a:lnTo>
                  <a:cubicBezTo>
                    <a:pt x="881171" y="520606"/>
                    <a:pt x="874883" y="508392"/>
                    <a:pt x="865399" y="498886"/>
                  </a:cubicBezTo>
                  <a:cubicBezTo>
                    <a:pt x="840374" y="473930"/>
                    <a:pt x="799810" y="473940"/>
                    <a:pt x="774797" y="498908"/>
                  </a:cubicBezTo>
                  <a:cubicBezTo>
                    <a:pt x="749784" y="523875"/>
                    <a:pt x="749794" y="564346"/>
                    <a:pt x="774819" y="589301"/>
                  </a:cubicBezTo>
                  <a:cubicBezTo>
                    <a:pt x="799836" y="614247"/>
                    <a:pt x="840382" y="614247"/>
                    <a:pt x="865399" y="589301"/>
                  </a:cubicBezTo>
                  <a:cubicBezTo>
                    <a:pt x="875288" y="579501"/>
                    <a:pt x="881648" y="566711"/>
                    <a:pt x="883485" y="552926"/>
                  </a:cubicBezTo>
                  <a:lnTo>
                    <a:pt x="885294" y="552926"/>
                  </a:lnTo>
                  <a:cubicBezTo>
                    <a:pt x="894813" y="552926"/>
                    <a:pt x="921658" y="555300"/>
                    <a:pt x="930701" y="573440"/>
                  </a:cubicBezTo>
                  <a:cubicBezTo>
                    <a:pt x="946454" y="617955"/>
                    <a:pt x="995393" y="641300"/>
                    <a:pt x="1040010" y="625584"/>
                  </a:cubicBezTo>
                  <a:cubicBezTo>
                    <a:pt x="1084628" y="609868"/>
                    <a:pt x="1108027" y="561042"/>
                    <a:pt x="1092275" y="516527"/>
                  </a:cubicBezTo>
                  <a:cubicBezTo>
                    <a:pt x="1087911" y="504194"/>
                    <a:pt x="1080768" y="493025"/>
                    <a:pt x="1071397" y="483880"/>
                  </a:cubicBezTo>
                  <a:lnTo>
                    <a:pt x="1071302" y="483785"/>
                  </a:lnTo>
                  <a:close/>
                  <a:moveTo>
                    <a:pt x="487672" y="21167"/>
                  </a:moveTo>
                  <a:cubicBezTo>
                    <a:pt x="454336" y="54669"/>
                    <a:pt x="454534" y="108789"/>
                    <a:pt x="488113" y="142048"/>
                  </a:cubicBezTo>
                  <a:cubicBezTo>
                    <a:pt x="496798" y="150650"/>
                    <a:pt x="507230" y="157296"/>
                    <a:pt x="518705" y="161538"/>
                  </a:cubicBezTo>
                  <a:cubicBezTo>
                    <a:pt x="537744" y="171985"/>
                    <a:pt x="538791" y="198198"/>
                    <a:pt x="538696" y="207411"/>
                  </a:cubicBezTo>
                  <a:cubicBezTo>
                    <a:pt x="538696" y="207980"/>
                    <a:pt x="538696" y="208740"/>
                    <a:pt x="538696" y="209595"/>
                  </a:cubicBezTo>
                  <a:cubicBezTo>
                    <a:pt x="525130" y="211548"/>
                    <a:pt x="512568" y="217848"/>
                    <a:pt x="502903" y="227545"/>
                  </a:cubicBezTo>
                  <a:cubicBezTo>
                    <a:pt x="477890" y="252513"/>
                    <a:pt x="477900" y="292983"/>
                    <a:pt x="502925" y="317938"/>
                  </a:cubicBezTo>
                  <a:cubicBezTo>
                    <a:pt x="527950" y="342893"/>
                    <a:pt x="568514" y="342883"/>
                    <a:pt x="593527" y="317916"/>
                  </a:cubicBezTo>
                  <a:cubicBezTo>
                    <a:pt x="618531" y="292957"/>
                    <a:pt x="618531" y="252504"/>
                    <a:pt x="593527" y="227545"/>
                  </a:cubicBezTo>
                  <a:cubicBezTo>
                    <a:pt x="583883" y="217872"/>
                    <a:pt x="571359" y="211575"/>
                    <a:pt x="557829" y="209595"/>
                  </a:cubicBezTo>
                  <a:lnTo>
                    <a:pt x="557829" y="207031"/>
                  </a:lnTo>
                  <a:cubicBezTo>
                    <a:pt x="557829" y="196584"/>
                    <a:pt x="560400" y="167901"/>
                    <a:pt x="581152" y="160304"/>
                  </a:cubicBezTo>
                  <a:cubicBezTo>
                    <a:pt x="582959" y="159721"/>
                    <a:pt x="584662" y="158856"/>
                    <a:pt x="586197" y="157739"/>
                  </a:cubicBezTo>
                  <a:cubicBezTo>
                    <a:pt x="594531" y="153719"/>
                    <a:pt x="602126" y="148324"/>
                    <a:pt x="608663" y="141784"/>
                  </a:cubicBezTo>
                  <a:cubicBezTo>
                    <a:pt x="639832" y="106266"/>
                    <a:pt x="636241" y="52264"/>
                    <a:pt x="600642" y="21167"/>
                  </a:cubicBezTo>
                  <a:cubicBezTo>
                    <a:pt x="568334" y="-7056"/>
                    <a:pt x="520075" y="-7056"/>
                    <a:pt x="487767" y="21167"/>
                  </a:cubicBezTo>
                  <a:lnTo>
                    <a:pt x="487672" y="21167"/>
                  </a:lnTo>
                  <a:close/>
                  <a:moveTo>
                    <a:pt x="577439" y="926838"/>
                  </a:moveTo>
                  <a:cubicBezTo>
                    <a:pt x="558401" y="916296"/>
                    <a:pt x="557449" y="890083"/>
                    <a:pt x="557544" y="880776"/>
                  </a:cubicBezTo>
                  <a:lnTo>
                    <a:pt x="557544" y="878686"/>
                  </a:lnTo>
                  <a:cubicBezTo>
                    <a:pt x="571137" y="876733"/>
                    <a:pt x="583730" y="870434"/>
                    <a:pt x="593432" y="860736"/>
                  </a:cubicBezTo>
                  <a:cubicBezTo>
                    <a:pt x="618519" y="835769"/>
                    <a:pt x="618569" y="795238"/>
                    <a:pt x="593544" y="770209"/>
                  </a:cubicBezTo>
                  <a:cubicBezTo>
                    <a:pt x="568519" y="745180"/>
                    <a:pt x="527895" y="745130"/>
                    <a:pt x="502808" y="770097"/>
                  </a:cubicBezTo>
                  <a:cubicBezTo>
                    <a:pt x="477721" y="795064"/>
                    <a:pt x="477670" y="835595"/>
                    <a:pt x="502695" y="860624"/>
                  </a:cubicBezTo>
                  <a:cubicBezTo>
                    <a:pt x="502733" y="860662"/>
                    <a:pt x="502770" y="860699"/>
                    <a:pt x="502808" y="860736"/>
                  </a:cubicBezTo>
                  <a:cubicBezTo>
                    <a:pt x="512426" y="870391"/>
                    <a:pt x="524914" y="876687"/>
                    <a:pt x="538410" y="878686"/>
                  </a:cubicBezTo>
                  <a:lnTo>
                    <a:pt x="538410" y="881251"/>
                  </a:lnTo>
                  <a:cubicBezTo>
                    <a:pt x="538410" y="891698"/>
                    <a:pt x="535935" y="920380"/>
                    <a:pt x="515183" y="927883"/>
                  </a:cubicBezTo>
                  <a:cubicBezTo>
                    <a:pt x="513371" y="928525"/>
                    <a:pt x="511644" y="929386"/>
                    <a:pt x="510042" y="930447"/>
                  </a:cubicBezTo>
                  <a:cubicBezTo>
                    <a:pt x="501747" y="934686"/>
                    <a:pt x="494193" y="940234"/>
                    <a:pt x="487672" y="946878"/>
                  </a:cubicBezTo>
                  <a:cubicBezTo>
                    <a:pt x="454141" y="980185"/>
                    <a:pt x="454022" y="1034306"/>
                    <a:pt x="487407" y="1067759"/>
                  </a:cubicBezTo>
                  <a:cubicBezTo>
                    <a:pt x="520791" y="1101213"/>
                    <a:pt x="575036" y="1101332"/>
                    <a:pt x="608567" y="1068024"/>
                  </a:cubicBezTo>
                  <a:cubicBezTo>
                    <a:pt x="642098" y="1034717"/>
                    <a:pt x="642217" y="980596"/>
                    <a:pt x="608833" y="947142"/>
                  </a:cubicBezTo>
                  <a:cubicBezTo>
                    <a:pt x="608745" y="947054"/>
                    <a:pt x="608656" y="946966"/>
                    <a:pt x="608567" y="946878"/>
                  </a:cubicBezTo>
                  <a:cubicBezTo>
                    <a:pt x="599810" y="937976"/>
                    <a:pt x="589177" y="931131"/>
                    <a:pt x="577439" y="926838"/>
                  </a:cubicBezTo>
                  <a:close/>
                  <a:moveTo>
                    <a:pt x="229794" y="498791"/>
                  </a:moveTo>
                  <a:cubicBezTo>
                    <a:pt x="219989" y="508689"/>
                    <a:pt x="213646" y="521479"/>
                    <a:pt x="211707" y="535261"/>
                  </a:cubicBezTo>
                  <a:lnTo>
                    <a:pt x="209993" y="535261"/>
                  </a:lnTo>
                  <a:cubicBezTo>
                    <a:pt x="200474" y="535261"/>
                    <a:pt x="173534" y="532886"/>
                    <a:pt x="164586" y="514746"/>
                  </a:cubicBezTo>
                  <a:cubicBezTo>
                    <a:pt x="148335" y="470858"/>
                    <a:pt x="99500" y="448423"/>
                    <a:pt x="55510" y="464636"/>
                  </a:cubicBezTo>
                  <a:cubicBezTo>
                    <a:pt x="11520" y="480850"/>
                    <a:pt x="-10967" y="529572"/>
                    <a:pt x="5285" y="573461"/>
                  </a:cubicBezTo>
                  <a:cubicBezTo>
                    <a:pt x="21536" y="617350"/>
                    <a:pt x="70371" y="639785"/>
                    <a:pt x="114361" y="623571"/>
                  </a:cubicBezTo>
                  <a:cubicBezTo>
                    <a:pt x="137111" y="615186"/>
                    <a:pt x="155182" y="597495"/>
                    <a:pt x="164015" y="574960"/>
                  </a:cubicBezTo>
                  <a:cubicBezTo>
                    <a:pt x="174106" y="555965"/>
                    <a:pt x="200950" y="554160"/>
                    <a:pt x="210469" y="554255"/>
                  </a:cubicBezTo>
                  <a:lnTo>
                    <a:pt x="211897" y="554255"/>
                  </a:lnTo>
                  <a:cubicBezTo>
                    <a:pt x="213998" y="567504"/>
                    <a:pt x="220265" y="579744"/>
                    <a:pt x="229794" y="589206"/>
                  </a:cubicBezTo>
                  <a:cubicBezTo>
                    <a:pt x="254819" y="614161"/>
                    <a:pt x="295382" y="614151"/>
                    <a:pt x="320395" y="589184"/>
                  </a:cubicBezTo>
                  <a:cubicBezTo>
                    <a:pt x="345408" y="564216"/>
                    <a:pt x="345398" y="523746"/>
                    <a:pt x="320373" y="498791"/>
                  </a:cubicBezTo>
                  <a:cubicBezTo>
                    <a:pt x="295357" y="473844"/>
                    <a:pt x="254810" y="473844"/>
                    <a:pt x="229794" y="498791"/>
                  </a:cubicBezTo>
                  <a:close/>
                </a:path>
              </a:pathLst>
            </a:custGeom>
            <a:solidFill>
              <a:srgbClr val="3196BD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500"/>
            </a:p>
          </p:txBody>
        </p:sp>
      </p:grpSp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905000" y="2349500"/>
            <a:ext cx="9588500" cy="2338989"/>
          </a:xfrm>
          <a:prstGeom prst="rect">
            <a:avLst/>
          </a:prstGeom>
        </p:spPr>
        <p:txBody>
          <a:bodyPr/>
          <a:lstStyle>
            <a:lvl1pPr algn="l">
              <a:defRPr sz="3833">
                <a:solidFill>
                  <a:srgbClr val="1086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905000" y="4762500"/>
            <a:ext cx="9588500" cy="1397000"/>
          </a:xfr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2500"/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 noChangeArrowheads="1"/>
          </p:cNvSpPr>
          <p:nvPr>
            <p:ph idx="1"/>
          </p:nvPr>
        </p:nvSpPr>
        <p:spPr bwMode="auto">
          <a:xfrm>
            <a:off x="698500" y="1651000"/>
            <a:ext cx="10795000" cy="44450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/>
          <a:lstStyle>
            <a:lvl1pPr>
              <a:buClr>
                <a:srgbClr val="1086B9"/>
              </a:buClr>
              <a:defRPr/>
            </a:lvl1pPr>
            <a:lvl2pPr>
              <a:buClr>
                <a:schemeClr val="bg1">
                  <a:lumMod val="65000"/>
                </a:schemeClr>
              </a:buClr>
              <a:defRPr/>
            </a:lvl2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5" name="Title Placeholder 3"/>
          <p:cNvSpPr>
            <a:spLocks noGrp="1"/>
          </p:cNvSpPr>
          <p:nvPr>
            <p:ph type="title"/>
          </p:nvPr>
        </p:nvSpPr>
        <p:spPr>
          <a:xfrm>
            <a:off x="698500" y="275167"/>
            <a:ext cx="10795000" cy="1185333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>
              <a:defRPr>
                <a:solidFill>
                  <a:srgbClr val="1086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aphic 2"/>
          <p:cNvGrpSpPr>
            <a:grpSpLocks/>
          </p:cNvGrpSpPr>
          <p:nvPr userDrawn="1"/>
        </p:nvGrpSpPr>
        <p:grpSpPr bwMode="auto">
          <a:xfrm>
            <a:off x="698500" y="6398948"/>
            <a:ext cx="1309688" cy="268552"/>
            <a:chOff x="914400" y="914400"/>
            <a:chExt cx="5321300" cy="1092200"/>
          </a:xfrm>
        </p:grpSpPr>
        <p:sp>
          <p:nvSpPr>
            <p:cNvPr id="4" name="Freeform 4"/>
            <p:cNvSpPr>
              <a:spLocks/>
            </p:cNvSpPr>
            <p:nvPr/>
          </p:nvSpPr>
          <p:spPr bwMode="auto">
            <a:xfrm>
              <a:off x="2087546" y="1045084"/>
              <a:ext cx="694910" cy="769289"/>
            </a:xfrm>
            <a:custGeom>
              <a:avLst/>
              <a:gdLst>
                <a:gd name="T0" fmla="*/ 296922 w 694910"/>
                <a:gd name="T1" fmla="*/ 735103 h 769288"/>
                <a:gd name="T2" fmla="*/ 4298 w 694910"/>
                <a:gd name="T3" fmla="*/ 61639 h 769288"/>
                <a:gd name="T4" fmla="*/ 15 w 694910"/>
                <a:gd name="T5" fmla="*/ 42644 h 769288"/>
                <a:gd name="T6" fmla="*/ 43327 w 694910"/>
                <a:gd name="T7" fmla="*/ 475 h 769288"/>
                <a:gd name="T8" fmla="*/ 87783 w 694910"/>
                <a:gd name="T9" fmla="*/ 32956 h 769288"/>
                <a:gd name="T10" fmla="*/ 349945 w 694910"/>
                <a:gd name="T11" fmla="*/ 659788 h 769288"/>
                <a:gd name="T12" fmla="*/ 613249 w 694910"/>
                <a:gd name="T13" fmla="*/ 30297 h 769288"/>
                <a:gd name="T14" fmla="*/ 655515 w 694910"/>
                <a:gd name="T15" fmla="*/ 0 h 769288"/>
                <a:gd name="T16" fmla="*/ 697781 w 694910"/>
                <a:gd name="T17" fmla="*/ 41124 h 769288"/>
                <a:gd name="T18" fmla="*/ 694544 w 694910"/>
                <a:gd name="T19" fmla="*/ 58409 h 769288"/>
                <a:gd name="T20" fmla="*/ 400873 w 694910"/>
                <a:gd name="T21" fmla="*/ 735103 h 769288"/>
                <a:gd name="T22" fmla="*/ 351087 w 694910"/>
                <a:gd name="T23" fmla="*/ 770813 h 769288"/>
                <a:gd name="T24" fmla="*/ 346708 w 694910"/>
                <a:gd name="T25" fmla="*/ 770813 h 769288"/>
                <a:gd name="T26" fmla="*/ 296922 w 694910"/>
                <a:gd name="T27" fmla="*/ 735103 h 76928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94910" h="769288">
                  <a:moveTo>
                    <a:pt x="296922" y="735099"/>
                  </a:moveTo>
                  <a:lnTo>
                    <a:pt x="4298" y="61639"/>
                  </a:lnTo>
                  <a:cubicBezTo>
                    <a:pt x="1308" y="55761"/>
                    <a:pt x="-164" y="49232"/>
                    <a:pt x="15" y="42644"/>
                  </a:cubicBezTo>
                  <a:cubicBezTo>
                    <a:pt x="970" y="19357"/>
                    <a:pt x="19970" y="859"/>
                    <a:pt x="43327" y="475"/>
                  </a:cubicBezTo>
                  <a:cubicBezTo>
                    <a:pt x="63560" y="774"/>
                    <a:pt x="81391" y="13802"/>
                    <a:pt x="87783" y="32956"/>
                  </a:cubicBezTo>
                  <a:lnTo>
                    <a:pt x="349945" y="659784"/>
                  </a:lnTo>
                  <a:lnTo>
                    <a:pt x="613249" y="30297"/>
                  </a:lnTo>
                  <a:cubicBezTo>
                    <a:pt x="620644" y="13182"/>
                    <a:pt x="636898" y="1532"/>
                    <a:pt x="655515" y="0"/>
                  </a:cubicBezTo>
                  <a:cubicBezTo>
                    <a:pt x="678496" y="-108"/>
                    <a:pt x="697313" y="18201"/>
                    <a:pt x="697781" y="41124"/>
                  </a:cubicBezTo>
                  <a:cubicBezTo>
                    <a:pt x="697866" y="47043"/>
                    <a:pt x="696766" y="52920"/>
                    <a:pt x="694544" y="58409"/>
                  </a:cubicBezTo>
                  <a:lnTo>
                    <a:pt x="400873" y="735099"/>
                  </a:lnTo>
                  <a:cubicBezTo>
                    <a:pt x="391354" y="756753"/>
                    <a:pt x="375933" y="770809"/>
                    <a:pt x="351087" y="770809"/>
                  </a:cubicBezTo>
                  <a:lnTo>
                    <a:pt x="346708" y="770809"/>
                  </a:lnTo>
                  <a:cubicBezTo>
                    <a:pt x="324025" y="771196"/>
                    <a:pt x="303780" y="756674"/>
                    <a:pt x="296922" y="735099"/>
                  </a:cubicBezTo>
                  <a:close/>
                </a:path>
              </a:pathLst>
            </a:custGeom>
            <a:solidFill>
              <a:srgbClr val="189C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500"/>
            </a:p>
          </p:txBody>
        </p:sp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2934971" y="1045654"/>
              <a:ext cx="85674" cy="759791"/>
            </a:xfrm>
            <a:custGeom>
              <a:avLst/>
              <a:gdLst>
                <a:gd name="T0" fmla="*/ 0 w 85673"/>
                <a:gd name="T1" fmla="*/ 42738 h 759791"/>
                <a:gd name="T2" fmla="*/ 42841 w 85673"/>
                <a:gd name="T3" fmla="*/ 0 h 759791"/>
                <a:gd name="T4" fmla="*/ 85678 w 85673"/>
                <a:gd name="T5" fmla="*/ 42738 h 759791"/>
                <a:gd name="T6" fmla="*/ 85678 w 85673"/>
                <a:gd name="T7" fmla="*/ 723701 h 759791"/>
                <a:gd name="T8" fmla="*/ 42841 w 85673"/>
                <a:gd name="T9" fmla="*/ 766440 h 759791"/>
                <a:gd name="T10" fmla="*/ 0 w 85673"/>
                <a:gd name="T11" fmla="*/ 723701 h 75979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5673" h="759791">
                  <a:moveTo>
                    <a:pt x="0" y="42738"/>
                  </a:moveTo>
                  <a:cubicBezTo>
                    <a:pt x="0" y="19135"/>
                    <a:pt x="19179" y="0"/>
                    <a:pt x="42837" y="0"/>
                  </a:cubicBezTo>
                  <a:cubicBezTo>
                    <a:pt x="66495" y="0"/>
                    <a:pt x="85674" y="19135"/>
                    <a:pt x="85674" y="42738"/>
                  </a:cubicBezTo>
                  <a:lnTo>
                    <a:pt x="85674" y="723701"/>
                  </a:lnTo>
                  <a:cubicBezTo>
                    <a:pt x="85674" y="747305"/>
                    <a:pt x="66495" y="766440"/>
                    <a:pt x="42837" y="766440"/>
                  </a:cubicBezTo>
                  <a:cubicBezTo>
                    <a:pt x="19179" y="766440"/>
                    <a:pt x="0" y="747305"/>
                    <a:pt x="0" y="723701"/>
                  </a:cubicBezTo>
                  <a:lnTo>
                    <a:pt x="0" y="42738"/>
                  </a:lnTo>
                  <a:close/>
                </a:path>
              </a:pathLst>
            </a:custGeom>
            <a:solidFill>
              <a:srgbClr val="189C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500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3180364" y="1039576"/>
              <a:ext cx="561640" cy="769289"/>
            </a:xfrm>
            <a:custGeom>
              <a:avLst/>
              <a:gdLst>
                <a:gd name="T0" fmla="*/ 16293 w 561639"/>
                <a:gd name="T1" fmla="*/ 676883 h 769288"/>
                <a:gd name="T2" fmla="*/ 15 w 561639"/>
                <a:gd name="T3" fmla="*/ 644402 h 769288"/>
                <a:gd name="T4" fmla="*/ 40750 w 561639"/>
                <a:gd name="T5" fmla="*/ 602240 h 769288"/>
                <a:gd name="T6" fmla="*/ 41234 w 561639"/>
                <a:gd name="T7" fmla="*/ 602234 h 769288"/>
                <a:gd name="T8" fmla="*/ 67222 w 561639"/>
                <a:gd name="T9" fmla="*/ 611731 h 769288"/>
                <a:gd name="T10" fmla="*/ 306732 w 561639"/>
                <a:gd name="T11" fmla="*/ 701956 h 769288"/>
                <a:gd name="T12" fmla="*/ 475795 w 561639"/>
                <a:gd name="T13" fmla="*/ 573267 h 769288"/>
                <a:gd name="T14" fmla="*/ 475795 w 561639"/>
                <a:gd name="T15" fmla="*/ 570892 h 769288"/>
                <a:gd name="T16" fmla="*/ 278551 w 561639"/>
                <a:gd name="T17" fmla="*/ 427102 h 769288"/>
                <a:gd name="T18" fmla="*/ 24004 w 561639"/>
                <a:gd name="T19" fmla="*/ 208658 h 769288"/>
                <a:gd name="T20" fmla="*/ 24004 w 561639"/>
                <a:gd name="T21" fmla="*/ 206473 h 769288"/>
                <a:gd name="T22" fmla="*/ 273124 w 561639"/>
                <a:gd name="T23" fmla="*/ 0 h 769288"/>
                <a:gd name="T24" fmla="*/ 514824 w 561639"/>
                <a:gd name="T25" fmla="*/ 74650 h 769288"/>
                <a:gd name="T26" fmla="*/ 533196 w 561639"/>
                <a:gd name="T27" fmla="*/ 109220 h 769288"/>
                <a:gd name="T28" fmla="*/ 492263 w 561639"/>
                <a:gd name="T29" fmla="*/ 150249 h 769288"/>
                <a:gd name="T30" fmla="*/ 492073 w 561639"/>
                <a:gd name="T31" fmla="*/ 150249 h 769288"/>
                <a:gd name="T32" fmla="*/ 467132 w 561639"/>
                <a:gd name="T33" fmla="*/ 142746 h 769288"/>
                <a:gd name="T34" fmla="*/ 271030 w 561639"/>
                <a:gd name="T35" fmla="*/ 76264 h 769288"/>
                <a:gd name="T36" fmla="*/ 109202 w 561639"/>
                <a:gd name="T37" fmla="*/ 198496 h 769288"/>
                <a:gd name="T38" fmla="*/ 109202 w 561639"/>
                <a:gd name="T39" fmla="*/ 200585 h 769288"/>
                <a:gd name="T40" fmla="*/ 315013 w 561639"/>
                <a:gd name="T41" fmla="*/ 347605 h 769288"/>
                <a:gd name="T42" fmla="*/ 562516 w 561639"/>
                <a:gd name="T43" fmla="*/ 561680 h 769288"/>
                <a:gd name="T44" fmla="*/ 562516 w 561639"/>
                <a:gd name="T45" fmla="*/ 563864 h 769288"/>
                <a:gd name="T46" fmla="*/ 303495 w 561639"/>
                <a:gd name="T47" fmla="*/ 777935 h 769288"/>
                <a:gd name="T48" fmla="*/ 16293 w 561639"/>
                <a:gd name="T49" fmla="*/ 676883 h 76928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561639" h="769288">
                  <a:moveTo>
                    <a:pt x="16293" y="676879"/>
                  </a:moveTo>
                  <a:cubicBezTo>
                    <a:pt x="5763" y="669450"/>
                    <a:pt x="-346" y="657260"/>
                    <a:pt x="15" y="644398"/>
                  </a:cubicBezTo>
                  <a:cubicBezTo>
                    <a:pt x="-406" y="621533"/>
                    <a:pt x="17832" y="602656"/>
                    <a:pt x="40750" y="602236"/>
                  </a:cubicBezTo>
                  <a:cubicBezTo>
                    <a:pt x="40911" y="602233"/>
                    <a:pt x="41072" y="602231"/>
                    <a:pt x="41234" y="602230"/>
                  </a:cubicBezTo>
                  <a:cubicBezTo>
                    <a:pt x="50784" y="602031"/>
                    <a:pt x="60060" y="605421"/>
                    <a:pt x="67222" y="611727"/>
                  </a:cubicBezTo>
                  <a:cubicBezTo>
                    <a:pt x="138712" y="672510"/>
                    <a:pt x="210202" y="701952"/>
                    <a:pt x="306728" y="701952"/>
                  </a:cubicBezTo>
                  <a:cubicBezTo>
                    <a:pt x="408585" y="701952"/>
                    <a:pt x="475791" y="647817"/>
                    <a:pt x="475791" y="573263"/>
                  </a:cubicBezTo>
                  <a:lnTo>
                    <a:pt x="475791" y="570888"/>
                  </a:lnTo>
                  <a:cubicBezTo>
                    <a:pt x="475791" y="500608"/>
                    <a:pt x="437714" y="460623"/>
                    <a:pt x="278551" y="427098"/>
                  </a:cubicBezTo>
                  <a:cubicBezTo>
                    <a:pt x="104157" y="389108"/>
                    <a:pt x="24004" y="333074"/>
                    <a:pt x="24004" y="208658"/>
                  </a:cubicBezTo>
                  <a:lnTo>
                    <a:pt x="24004" y="206473"/>
                  </a:lnTo>
                  <a:cubicBezTo>
                    <a:pt x="24004" y="87566"/>
                    <a:pt x="128716" y="0"/>
                    <a:pt x="273124" y="0"/>
                  </a:cubicBezTo>
                  <a:cubicBezTo>
                    <a:pt x="372887" y="0"/>
                    <a:pt x="445424" y="24883"/>
                    <a:pt x="514820" y="74650"/>
                  </a:cubicBezTo>
                  <a:cubicBezTo>
                    <a:pt x="526052" y="82650"/>
                    <a:pt x="532857" y="95455"/>
                    <a:pt x="533192" y="109220"/>
                  </a:cubicBezTo>
                  <a:cubicBezTo>
                    <a:pt x="533245" y="131827"/>
                    <a:pt x="514918" y="150196"/>
                    <a:pt x="492259" y="150249"/>
                  </a:cubicBezTo>
                  <a:cubicBezTo>
                    <a:pt x="492195" y="150249"/>
                    <a:pt x="492132" y="150249"/>
                    <a:pt x="492069" y="150249"/>
                  </a:cubicBezTo>
                  <a:cubicBezTo>
                    <a:pt x="483148" y="150603"/>
                    <a:pt x="474365" y="147961"/>
                    <a:pt x="467128" y="142746"/>
                  </a:cubicBezTo>
                  <a:cubicBezTo>
                    <a:pt x="411067" y="99305"/>
                    <a:pt x="342013" y="75894"/>
                    <a:pt x="271030" y="76264"/>
                  </a:cubicBezTo>
                  <a:cubicBezTo>
                    <a:pt x="172410" y="76264"/>
                    <a:pt x="109202" y="130399"/>
                    <a:pt x="109202" y="198496"/>
                  </a:cubicBezTo>
                  <a:lnTo>
                    <a:pt x="109202" y="200585"/>
                  </a:lnTo>
                  <a:cubicBezTo>
                    <a:pt x="109202" y="272005"/>
                    <a:pt x="148231" y="311989"/>
                    <a:pt x="315009" y="347605"/>
                  </a:cubicBezTo>
                  <a:cubicBezTo>
                    <a:pt x="484073" y="384359"/>
                    <a:pt x="562512" y="445998"/>
                    <a:pt x="562512" y="561676"/>
                  </a:cubicBezTo>
                  <a:lnTo>
                    <a:pt x="562512" y="563860"/>
                  </a:lnTo>
                  <a:cubicBezTo>
                    <a:pt x="562512" y="693595"/>
                    <a:pt x="454087" y="777931"/>
                    <a:pt x="303491" y="777931"/>
                  </a:cubicBezTo>
                  <a:cubicBezTo>
                    <a:pt x="198804" y="779123"/>
                    <a:pt x="97070" y="743327"/>
                    <a:pt x="16293" y="676879"/>
                  </a:cubicBezTo>
                  <a:close/>
                </a:path>
              </a:pathLst>
            </a:custGeom>
            <a:solidFill>
              <a:srgbClr val="189C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500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3918127" y="1040050"/>
              <a:ext cx="533082" cy="759791"/>
            </a:xfrm>
            <a:custGeom>
              <a:avLst/>
              <a:gdLst>
                <a:gd name="T0" fmla="*/ 20561 w 533081"/>
                <a:gd name="T1" fmla="*/ 685332 h 759791"/>
                <a:gd name="T2" fmla="*/ 278729 w 533081"/>
                <a:gd name="T3" fmla="*/ 457964 h 759791"/>
                <a:gd name="T4" fmla="*/ 436465 w 533081"/>
                <a:gd name="T5" fmla="*/ 220529 h 759791"/>
                <a:gd name="T6" fmla="*/ 284156 w 533081"/>
                <a:gd name="T7" fmla="*/ 76169 h 759791"/>
                <a:gd name="T8" fmla="*/ 96145 w 533081"/>
                <a:gd name="T9" fmla="*/ 186054 h 759791"/>
                <a:gd name="T10" fmla="*/ 64826 w 533081"/>
                <a:gd name="T11" fmla="*/ 201155 h 759791"/>
                <a:gd name="T12" fmla="*/ 25892 w 533081"/>
                <a:gd name="T13" fmla="*/ 162691 h 759791"/>
                <a:gd name="T14" fmla="*/ 25892 w 533081"/>
                <a:gd name="T15" fmla="*/ 162690 h 759791"/>
                <a:gd name="T16" fmla="*/ 34555 w 533081"/>
                <a:gd name="T17" fmla="*/ 139042 h 759791"/>
                <a:gd name="T18" fmla="*/ 290533 w 533081"/>
                <a:gd name="T19" fmla="*/ 0 h 759791"/>
                <a:gd name="T20" fmla="*/ 524994 w 533081"/>
                <a:gd name="T21" fmla="*/ 213406 h 759791"/>
                <a:gd name="T22" fmla="*/ 524994 w 533081"/>
                <a:gd name="T23" fmla="*/ 215496 h 759791"/>
                <a:gd name="T24" fmla="*/ 333751 w 533081"/>
                <a:gd name="T25" fmla="*/ 508585 h 759791"/>
                <a:gd name="T26" fmla="*/ 131842 w 533081"/>
                <a:gd name="T27" fmla="*/ 687516 h 759791"/>
                <a:gd name="T28" fmla="*/ 498055 w 533081"/>
                <a:gd name="T29" fmla="*/ 687516 h 759791"/>
                <a:gd name="T30" fmla="*/ 538866 w 533081"/>
                <a:gd name="T31" fmla="*/ 724393 h 759791"/>
                <a:gd name="T32" fmla="*/ 501904 w 533081"/>
                <a:gd name="T33" fmla="*/ 765110 h 759791"/>
                <a:gd name="T34" fmla="*/ 498055 w 533081"/>
                <a:gd name="T35" fmla="*/ 765110 h 759791"/>
                <a:gd name="T36" fmla="*/ 43218 w 533081"/>
                <a:gd name="T37" fmla="*/ 765110 h 759791"/>
                <a:gd name="T38" fmla="*/ 123 w 533081"/>
                <a:gd name="T39" fmla="*/ 728383 h 759791"/>
                <a:gd name="T40" fmla="*/ 0 w 533081"/>
                <a:gd name="T41" fmla="*/ 725221 h 759791"/>
                <a:gd name="T42" fmla="*/ 20562 w 533081"/>
                <a:gd name="T43" fmla="*/ 685332 h 75979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33081" h="759791">
                  <a:moveTo>
                    <a:pt x="20561" y="685332"/>
                  </a:moveTo>
                  <a:lnTo>
                    <a:pt x="278725" y="457964"/>
                  </a:lnTo>
                  <a:cubicBezTo>
                    <a:pt x="395432" y="354538"/>
                    <a:pt x="436461" y="296509"/>
                    <a:pt x="436461" y="220529"/>
                  </a:cubicBezTo>
                  <a:cubicBezTo>
                    <a:pt x="436461" y="132204"/>
                    <a:pt x="366208" y="76169"/>
                    <a:pt x="284152" y="76169"/>
                  </a:cubicBezTo>
                  <a:cubicBezTo>
                    <a:pt x="204189" y="76169"/>
                    <a:pt x="150215" y="114918"/>
                    <a:pt x="96145" y="186054"/>
                  </a:cubicBezTo>
                  <a:cubicBezTo>
                    <a:pt x="88754" y="195829"/>
                    <a:pt x="77095" y="201451"/>
                    <a:pt x="64826" y="201155"/>
                  </a:cubicBezTo>
                  <a:cubicBezTo>
                    <a:pt x="43429" y="201260"/>
                    <a:pt x="25998" y="184039"/>
                    <a:pt x="25892" y="162691"/>
                  </a:cubicBezTo>
                  <a:cubicBezTo>
                    <a:pt x="25892" y="162691"/>
                    <a:pt x="25892" y="162691"/>
                    <a:pt x="25892" y="162690"/>
                  </a:cubicBezTo>
                  <a:cubicBezTo>
                    <a:pt x="26002" y="154054"/>
                    <a:pt x="29057" y="145713"/>
                    <a:pt x="34555" y="139042"/>
                  </a:cubicBezTo>
                  <a:cubicBezTo>
                    <a:pt x="97192" y="51761"/>
                    <a:pt x="166302" y="0"/>
                    <a:pt x="290529" y="0"/>
                  </a:cubicBezTo>
                  <a:cubicBezTo>
                    <a:pt x="426656" y="0"/>
                    <a:pt x="524990" y="90510"/>
                    <a:pt x="524990" y="213406"/>
                  </a:cubicBezTo>
                  <a:lnTo>
                    <a:pt x="524990" y="215496"/>
                  </a:lnTo>
                  <a:cubicBezTo>
                    <a:pt x="524990" y="325476"/>
                    <a:pt x="466637" y="393287"/>
                    <a:pt x="333747" y="508585"/>
                  </a:cubicBezTo>
                  <a:lnTo>
                    <a:pt x="131842" y="687516"/>
                  </a:lnTo>
                  <a:lnTo>
                    <a:pt x="498051" y="687516"/>
                  </a:lnTo>
                  <a:cubicBezTo>
                    <a:pt x="519527" y="686456"/>
                    <a:pt x="537799" y="702966"/>
                    <a:pt x="538862" y="724393"/>
                  </a:cubicBezTo>
                  <a:cubicBezTo>
                    <a:pt x="539925" y="745820"/>
                    <a:pt x="523376" y="764049"/>
                    <a:pt x="501900" y="765110"/>
                  </a:cubicBezTo>
                  <a:cubicBezTo>
                    <a:pt x="500618" y="765173"/>
                    <a:pt x="499333" y="765173"/>
                    <a:pt x="498051" y="765110"/>
                  </a:cubicBezTo>
                  <a:lnTo>
                    <a:pt x="43218" y="765110"/>
                  </a:lnTo>
                  <a:cubicBezTo>
                    <a:pt x="21152" y="766841"/>
                    <a:pt x="1858" y="750398"/>
                    <a:pt x="123" y="728383"/>
                  </a:cubicBezTo>
                  <a:cubicBezTo>
                    <a:pt x="40" y="727331"/>
                    <a:pt x="-1" y="726276"/>
                    <a:pt x="0" y="725221"/>
                  </a:cubicBezTo>
                  <a:cubicBezTo>
                    <a:pt x="-5" y="709392"/>
                    <a:pt x="7653" y="694535"/>
                    <a:pt x="20562" y="685332"/>
                  </a:cubicBezTo>
                  <a:lnTo>
                    <a:pt x="20561" y="685332"/>
                  </a:lnTo>
                  <a:close/>
                </a:path>
              </a:pathLst>
            </a:custGeom>
            <a:solidFill>
              <a:srgbClr val="135C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500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4543736" y="1038056"/>
              <a:ext cx="637794" cy="778786"/>
            </a:xfrm>
            <a:custGeom>
              <a:avLst/>
              <a:gdLst>
                <a:gd name="T0" fmla="*/ 0 w 637794"/>
                <a:gd name="T1" fmla="*/ 392052 h 778786"/>
                <a:gd name="T2" fmla="*/ 0 w 637794"/>
                <a:gd name="T3" fmla="*/ 390058 h 778786"/>
                <a:gd name="T4" fmla="*/ 320801 w 637794"/>
                <a:gd name="T5" fmla="*/ 0 h 778786"/>
                <a:gd name="T6" fmla="*/ 638461 w 637794"/>
                <a:gd name="T7" fmla="*/ 387873 h 778786"/>
                <a:gd name="T8" fmla="*/ 638461 w 637794"/>
                <a:gd name="T9" fmla="*/ 390058 h 778786"/>
                <a:gd name="T10" fmla="*/ 318707 w 637794"/>
                <a:gd name="T11" fmla="*/ 780116 h 778786"/>
                <a:gd name="T12" fmla="*/ 0 w 637794"/>
                <a:gd name="T13" fmla="*/ 392052 h 778786"/>
                <a:gd name="T14" fmla="*/ 549836 w 637794"/>
                <a:gd name="T15" fmla="*/ 392052 h 778786"/>
                <a:gd name="T16" fmla="*/ 549836 w 637794"/>
                <a:gd name="T17" fmla="*/ 390058 h 778786"/>
                <a:gd name="T18" fmla="*/ 318707 w 637794"/>
                <a:gd name="T19" fmla="*/ 77499 h 778786"/>
                <a:gd name="T20" fmla="*/ 88625 w 637794"/>
                <a:gd name="T21" fmla="*/ 387873 h 778786"/>
                <a:gd name="T22" fmla="*/ 88625 w 637794"/>
                <a:gd name="T23" fmla="*/ 390058 h 778786"/>
                <a:gd name="T24" fmla="*/ 320801 w 637794"/>
                <a:gd name="T25" fmla="*/ 702522 h 778786"/>
                <a:gd name="T26" fmla="*/ 549836 w 637794"/>
                <a:gd name="T27" fmla="*/ 392052 h 7787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37794" h="778786">
                  <a:moveTo>
                    <a:pt x="0" y="392052"/>
                  </a:moveTo>
                  <a:lnTo>
                    <a:pt x="0" y="390058"/>
                  </a:lnTo>
                  <a:cubicBezTo>
                    <a:pt x="0" y="178836"/>
                    <a:pt x="126417" y="0"/>
                    <a:pt x="320801" y="0"/>
                  </a:cubicBezTo>
                  <a:cubicBezTo>
                    <a:pt x="515186" y="0"/>
                    <a:pt x="638461" y="176651"/>
                    <a:pt x="638461" y="387873"/>
                  </a:cubicBezTo>
                  <a:lnTo>
                    <a:pt x="638461" y="390058"/>
                  </a:lnTo>
                  <a:cubicBezTo>
                    <a:pt x="638461" y="601185"/>
                    <a:pt x="513091" y="780116"/>
                    <a:pt x="318707" y="780116"/>
                  </a:cubicBezTo>
                  <a:cubicBezTo>
                    <a:pt x="124322" y="780116"/>
                    <a:pt x="0" y="603274"/>
                    <a:pt x="0" y="392052"/>
                  </a:cubicBezTo>
                  <a:close/>
                  <a:moveTo>
                    <a:pt x="549836" y="392052"/>
                  </a:moveTo>
                  <a:lnTo>
                    <a:pt x="549836" y="390058"/>
                  </a:lnTo>
                  <a:cubicBezTo>
                    <a:pt x="549836" y="225183"/>
                    <a:pt x="459117" y="77499"/>
                    <a:pt x="318707" y="77499"/>
                  </a:cubicBezTo>
                  <a:cubicBezTo>
                    <a:pt x="178297" y="77499"/>
                    <a:pt x="88625" y="221954"/>
                    <a:pt x="88625" y="387873"/>
                  </a:cubicBezTo>
                  <a:lnTo>
                    <a:pt x="88625" y="390058"/>
                  </a:lnTo>
                  <a:cubicBezTo>
                    <a:pt x="88625" y="554838"/>
                    <a:pt x="179344" y="702522"/>
                    <a:pt x="320801" y="702522"/>
                  </a:cubicBezTo>
                  <a:cubicBezTo>
                    <a:pt x="462258" y="702522"/>
                    <a:pt x="549836" y="556927"/>
                    <a:pt x="549836" y="392052"/>
                  </a:cubicBezTo>
                  <a:close/>
                </a:path>
              </a:pathLst>
            </a:custGeom>
            <a:solidFill>
              <a:srgbClr val="135C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500"/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5235220" y="1042419"/>
              <a:ext cx="237983" cy="759791"/>
            </a:xfrm>
            <a:custGeom>
              <a:avLst/>
              <a:gdLst>
                <a:gd name="T0" fmla="*/ 160971 w 237983"/>
                <a:gd name="T1" fmla="*/ 88141 h 759791"/>
                <a:gd name="T2" fmla="*/ 55117 w 237983"/>
                <a:gd name="T3" fmla="*/ 122617 h 759791"/>
                <a:gd name="T4" fmla="*/ 36744 w 237983"/>
                <a:gd name="T5" fmla="*/ 125846 h 759791"/>
                <a:gd name="T6" fmla="*/ 0 w 237983"/>
                <a:gd name="T7" fmla="*/ 89281 h 759791"/>
                <a:gd name="T8" fmla="*/ 30271 w 237983"/>
                <a:gd name="T9" fmla="*/ 52621 h 759791"/>
                <a:gd name="T10" fmla="*/ 154498 w 237983"/>
                <a:gd name="T11" fmla="*/ 9503 h 759791"/>
                <a:gd name="T12" fmla="*/ 200953 w 237983"/>
                <a:gd name="T13" fmla="*/ 6 h 759791"/>
                <a:gd name="T14" fmla="*/ 203333 w 237983"/>
                <a:gd name="T15" fmla="*/ 6 h 759791"/>
                <a:gd name="T16" fmla="*/ 245502 w 237983"/>
                <a:gd name="T17" fmla="*/ 40740 h 759791"/>
                <a:gd name="T18" fmla="*/ 245503 w 237983"/>
                <a:gd name="T19" fmla="*/ 41984 h 759791"/>
                <a:gd name="T20" fmla="*/ 245503 w 237983"/>
                <a:gd name="T21" fmla="*/ 725131 h 759791"/>
                <a:gd name="T22" fmla="*/ 203816 w 237983"/>
                <a:gd name="T23" fmla="*/ 768244 h 759791"/>
                <a:gd name="T24" fmla="*/ 203333 w 237983"/>
                <a:gd name="T25" fmla="*/ 768250 h 759791"/>
                <a:gd name="T26" fmla="*/ 161257 w 237983"/>
                <a:gd name="T27" fmla="*/ 725131 h 75979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37983" h="759791">
                  <a:moveTo>
                    <a:pt x="160971" y="88141"/>
                  </a:moveTo>
                  <a:lnTo>
                    <a:pt x="55117" y="122617"/>
                  </a:lnTo>
                  <a:cubicBezTo>
                    <a:pt x="49199" y="124644"/>
                    <a:pt x="43000" y="125734"/>
                    <a:pt x="36744" y="125846"/>
                  </a:cubicBezTo>
                  <a:cubicBezTo>
                    <a:pt x="16552" y="125692"/>
                    <a:pt x="207" y="109426"/>
                    <a:pt x="0" y="89281"/>
                  </a:cubicBezTo>
                  <a:cubicBezTo>
                    <a:pt x="0" y="70951"/>
                    <a:pt x="11899" y="59079"/>
                    <a:pt x="30271" y="52621"/>
                  </a:cubicBezTo>
                  <a:lnTo>
                    <a:pt x="154498" y="9503"/>
                  </a:lnTo>
                  <a:cubicBezTo>
                    <a:pt x="169428" y="4066"/>
                    <a:pt x="185083" y="866"/>
                    <a:pt x="200953" y="6"/>
                  </a:cubicBezTo>
                  <a:lnTo>
                    <a:pt x="203333" y="6"/>
                  </a:lnTo>
                  <a:cubicBezTo>
                    <a:pt x="226252" y="-364"/>
                    <a:pt x="245132" y="17874"/>
                    <a:pt x="245502" y="40740"/>
                  </a:cubicBezTo>
                  <a:cubicBezTo>
                    <a:pt x="245508" y="41155"/>
                    <a:pt x="245509" y="41569"/>
                    <a:pt x="245503" y="41984"/>
                  </a:cubicBezTo>
                  <a:lnTo>
                    <a:pt x="245503" y="725131"/>
                  </a:lnTo>
                  <a:cubicBezTo>
                    <a:pt x="245924" y="748521"/>
                    <a:pt x="227260" y="767823"/>
                    <a:pt x="203816" y="768244"/>
                  </a:cubicBezTo>
                  <a:cubicBezTo>
                    <a:pt x="203655" y="768246"/>
                    <a:pt x="203494" y="768248"/>
                    <a:pt x="203333" y="768250"/>
                  </a:cubicBezTo>
                  <a:cubicBezTo>
                    <a:pt x="179890" y="767682"/>
                    <a:pt x="161198" y="748527"/>
                    <a:pt x="161257" y="725131"/>
                  </a:cubicBezTo>
                  <a:lnTo>
                    <a:pt x="160971" y="88141"/>
                  </a:lnTo>
                  <a:close/>
                </a:path>
              </a:pathLst>
            </a:custGeom>
            <a:solidFill>
              <a:srgbClr val="135C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500"/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5670728" y="1037486"/>
              <a:ext cx="561640" cy="778786"/>
            </a:xfrm>
            <a:custGeom>
              <a:avLst/>
              <a:gdLst>
                <a:gd name="T0" fmla="*/ 39981 w 561639"/>
                <a:gd name="T1" fmla="*/ 705181 h 778786"/>
                <a:gd name="T2" fmla="*/ 25127 w 561639"/>
                <a:gd name="T3" fmla="*/ 649499 h 778786"/>
                <a:gd name="T4" fmla="*/ 61590 w 561639"/>
                <a:gd name="T5" fmla="*/ 629202 h 778786"/>
                <a:gd name="T6" fmla="*/ 88530 w 561639"/>
                <a:gd name="T7" fmla="*/ 637845 h 778786"/>
                <a:gd name="T8" fmla="*/ 252738 w 561639"/>
                <a:gd name="T9" fmla="*/ 702522 h 778786"/>
                <a:gd name="T10" fmla="*/ 477493 w 561639"/>
                <a:gd name="T11" fmla="*/ 371728 h 778786"/>
                <a:gd name="T12" fmla="*/ 263590 w 561639"/>
                <a:gd name="T13" fmla="*/ 492345 h 778786"/>
                <a:gd name="T14" fmla="*/ 0 w 561639"/>
                <a:gd name="T15" fmla="*/ 258614 h 778786"/>
                <a:gd name="T16" fmla="*/ 0 w 561639"/>
                <a:gd name="T17" fmla="*/ 256430 h 778786"/>
                <a:gd name="T18" fmla="*/ 272252 w 561639"/>
                <a:gd name="T19" fmla="*/ 0 h 778786"/>
                <a:gd name="T20" fmla="*/ 471020 w 561639"/>
                <a:gd name="T21" fmla="*/ 77499 h 778786"/>
                <a:gd name="T22" fmla="*/ 564975 w 561639"/>
                <a:gd name="T23" fmla="*/ 369543 h 778786"/>
                <a:gd name="T24" fmla="*/ 564975 w 561639"/>
                <a:gd name="T25" fmla="*/ 371728 h 778786"/>
                <a:gd name="T26" fmla="*/ 250834 w 561639"/>
                <a:gd name="T27" fmla="*/ 780116 h 778786"/>
                <a:gd name="T28" fmla="*/ 39981 w 561639"/>
                <a:gd name="T29" fmla="*/ 705181 h 778786"/>
                <a:gd name="T30" fmla="*/ 461310 w 561639"/>
                <a:gd name="T31" fmla="*/ 249307 h 778786"/>
                <a:gd name="T32" fmla="*/ 461310 w 561639"/>
                <a:gd name="T33" fmla="*/ 247217 h 778786"/>
                <a:gd name="T34" fmla="*/ 269016 w 561639"/>
                <a:gd name="T35" fmla="*/ 76264 h 778786"/>
                <a:gd name="T36" fmla="*/ 87483 w 561639"/>
                <a:gd name="T37" fmla="*/ 252916 h 778786"/>
                <a:gd name="T38" fmla="*/ 87483 w 561639"/>
                <a:gd name="T39" fmla="*/ 255100 h 778786"/>
                <a:gd name="T40" fmla="*/ 273299 w 561639"/>
                <a:gd name="T41" fmla="*/ 419975 h 778786"/>
                <a:gd name="T42" fmla="*/ 461310 w 561639"/>
                <a:gd name="T43" fmla="*/ 249307 h 7787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61639" h="778786">
                  <a:moveTo>
                    <a:pt x="39981" y="705181"/>
                  </a:moveTo>
                  <a:cubicBezTo>
                    <a:pt x="20468" y="693898"/>
                    <a:pt x="13817" y="668968"/>
                    <a:pt x="25127" y="649499"/>
                  </a:cubicBezTo>
                  <a:cubicBezTo>
                    <a:pt x="32634" y="636577"/>
                    <a:pt x="46626" y="628789"/>
                    <a:pt x="61590" y="629202"/>
                  </a:cubicBezTo>
                  <a:cubicBezTo>
                    <a:pt x="71222" y="629401"/>
                    <a:pt x="80587" y="632405"/>
                    <a:pt x="88530" y="637845"/>
                  </a:cubicBezTo>
                  <a:cubicBezTo>
                    <a:pt x="141552" y="680963"/>
                    <a:pt x="193242" y="702522"/>
                    <a:pt x="252738" y="702522"/>
                  </a:cubicBezTo>
                  <a:cubicBezTo>
                    <a:pt x="388864" y="702522"/>
                    <a:pt x="480726" y="564620"/>
                    <a:pt x="477489" y="371728"/>
                  </a:cubicBezTo>
                  <a:cubicBezTo>
                    <a:pt x="436461" y="437450"/>
                    <a:pt x="368398" y="492345"/>
                    <a:pt x="263590" y="492345"/>
                  </a:cubicBezTo>
                  <a:cubicBezTo>
                    <a:pt x="108044" y="492345"/>
                    <a:pt x="0" y="394332"/>
                    <a:pt x="0" y="258614"/>
                  </a:cubicBezTo>
                  <a:lnTo>
                    <a:pt x="0" y="256430"/>
                  </a:lnTo>
                  <a:cubicBezTo>
                    <a:pt x="0" y="113114"/>
                    <a:pt x="111281" y="0"/>
                    <a:pt x="272252" y="0"/>
                  </a:cubicBezTo>
                  <a:cubicBezTo>
                    <a:pt x="358688" y="0"/>
                    <a:pt x="422372" y="29062"/>
                    <a:pt x="471016" y="77499"/>
                  </a:cubicBezTo>
                  <a:cubicBezTo>
                    <a:pt x="528132" y="134483"/>
                    <a:pt x="564971" y="218725"/>
                    <a:pt x="564971" y="369543"/>
                  </a:cubicBezTo>
                  <a:lnTo>
                    <a:pt x="564971" y="371728"/>
                  </a:lnTo>
                  <a:cubicBezTo>
                    <a:pt x="564971" y="610872"/>
                    <a:pt x="437508" y="780116"/>
                    <a:pt x="250834" y="780116"/>
                  </a:cubicBezTo>
                  <a:cubicBezTo>
                    <a:pt x="164208" y="780591"/>
                    <a:pt x="97192" y="748205"/>
                    <a:pt x="39981" y="705181"/>
                  </a:cubicBezTo>
                  <a:close/>
                  <a:moveTo>
                    <a:pt x="461306" y="249307"/>
                  </a:moveTo>
                  <a:lnTo>
                    <a:pt x="461306" y="247217"/>
                  </a:lnTo>
                  <a:cubicBezTo>
                    <a:pt x="461306" y="151293"/>
                    <a:pt x="382391" y="76264"/>
                    <a:pt x="269016" y="76264"/>
                  </a:cubicBezTo>
                  <a:cubicBezTo>
                    <a:pt x="155641" y="76264"/>
                    <a:pt x="87483" y="159176"/>
                    <a:pt x="87483" y="252916"/>
                  </a:cubicBezTo>
                  <a:lnTo>
                    <a:pt x="87483" y="255100"/>
                  </a:lnTo>
                  <a:cubicBezTo>
                    <a:pt x="87483" y="351024"/>
                    <a:pt x="163161" y="419975"/>
                    <a:pt x="273299" y="419975"/>
                  </a:cubicBezTo>
                  <a:cubicBezTo>
                    <a:pt x="388864" y="419595"/>
                    <a:pt x="461306" y="335543"/>
                    <a:pt x="461306" y="249307"/>
                  </a:cubicBezTo>
                  <a:close/>
                </a:path>
              </a:pathLst>
            </a:custGeom>
            <a:solidFill>
              <a:srgbClr val="135C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500"/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1136077" y="1135547"/>
              <a:ext cx="171348" cy="161456"/>
            </a:xfrm>
            <a:custGeom>
              <a:avLst/>
              <a:gdLst>
                <a:gd name="T0" fmla="*/ 146344 w 171347"/>
                <a:gd name="T1" fmla="*/ 145836 h 161455"/>
                <a:gd name="T2" fmla="*/ 25179 w 171347"/>
                <a:gd name="T3" fmla="*/ 146007 h 161455"/>
                <a:gd name="T4" fmla="*/ 25008 w 171347"/>
                <a:gd name="T5" fmla="*/ 25121 h 161455"/>
                <a:gd name="T6" fmla="*/ 146173 w 171347"/>
                <a:gd name="T7" fmla="*/ 24951 h 161455"/>
                <a:gd name="T8" fmla="*/ 146344 w 171347"/>
                <a:gd name="T9" fmla="*/ 25121 h 161455"/>
                <a:gd name="T10" fmla="*/ 146344 w 171347"/>
                <a:gd name="T11" fmla="*/ 145836 h 1614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1347" h="161455">
                  <a:moveTo>
                    <a:pt x="146340" y="145832"/>
                  </a:moveTo>
                  <a:cubicBezTo>
                    <a:pt x="112929" y="179260"/>
                    <a:pt x="58683" y="179336"/>
                    <a:pt x="25179" y="146003"/>
                  </a:cubicBezTo>
                  <a:cubicBezTo>
                    <a:pt x="-8326" y="112669"/>
                    <a:pt x="-8403" y="58548"/>
                    <a:pt x="25008" y="25121"/>
                  </a:cubicBezTo>
                  <a:cubicBezTo>
                    <a:pt x="58419" y="-8307"/>
                    <a:pt x="112664" y="-8383"/>
                    <a:pt x="146169" y="24951"/>
                  </a:cubicBezTo>
                  <a:cubicBezTo>
                    <a:pt x="146226" y="25007"/>
                    <a:pt x="146283" y="25064"/>
                    <a:pt x="146340" y="25121"/>
                  </a:cubicBezTo>
                  <a:cubicBezTo>
                    <a:pt x="179684" y="58482"/>
                    <a:pt x="179684" y="112471"/>
                    <a:pt x="146340" y="145832"/>
                  </a:cubicBez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500"/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1619999" y="1617824"/>
              <a:ext cx="171348" cy="170953"/>
            </a:xfrm>
            <a:custGeom>
              <a:avLst/>
              <a:gdLst>
                <a:gd name="T0" fmla="*/ 24913 w 171347"/>
                <a:gd name="T1" fmla="*/ 25216 h 170953"/>
                <a:gd name="T2" fmla="*/ 146078 w 171347"/>
                <a:gd name="T3" fmla="*/ 24856 h 170953"/>
                <a:gd name="T4" fmla="*/ 146438 w 171347"/>
                <a:gd name="T5" fmla="*/ 145738 h 170953"/>
                <a:gd name="T6" fmla="*/ 25274 w 171347"/>
                <a:gd name="T7" fmla="*/ 146097 h 170953"/>
                <a:gd name="T8" fmla="*/ 24913 w 171347"/>
                <a:gd name="T9" fmla="*/ 145738 h 170953"/>
                <a:gd name="T10" fmla="*/ 24913 w 171347"/>
                <a:gd name="T11" fmla="*/ 25216 h 1709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1347" h="170953">
                  <a:moveTo>
                    <a:pt x="24913" y="25216"/>
                  </a:moveTo>
                  <a:cubicBezTo>
                    <a:pt x="58271" y="-8264"/>
                    <a:pt x="112517" y="-8425"/>
                    <a:pt x="146074" y="24856"/>
                  </a:cubicBezTo>
                  <a:cubicBezTo>
                    <a:pt x="179631" y="58137"/>
                    <a:pt x="179792" y="112258"/>
                    <a:pt x="146434" y="145738"/>
                  </a:cubicBezTo>
                  <a:cubicBezTo>
                    <a:pt x="113076" y="179217"/>
                    <a:pt x="58831" y="179378"/>
                    <a:pt x="25274" y="146097"/>
                  </a:cubicBezTo>
                  <a:cubicBezTo>
                    <a:pt x="25153" y="145978"/>
                    <a:pt x="25033" y="145858"/>
                    <a:pt x="24913" y="145738"/>
                  </a:cubicBezTo>
                  <a:cubicBezTo>
                    <a:pt x="-8304" y="112398"/>
                    <a:pt x="-8304" y="58555"/>
                    <a:pt x="24913" y="25216"/>
                  </a:cubicBez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500"/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1619905" y="1135547"/>
              <a:ext cx="171348" cy="161456"/>
            </a:xfrm>
            <a:custGeom>
              <a:avLst/>
              <a:gdLst>
                <a:gd name="T0" fmla="*/ 25008 w 171347"/>
                <a:gd name="T1" fmla="*/ 25121 h 161455"/>
                <a:gd name="T2" fmla="*/ 146173 w 171347"/>
                <a:gd name="T3" fmla="*/ 24951 h 161455"/>
                <a:gd name="T4" fmla="*/ 146344 w 171347"/>
                <a:gd name="T5" fmla="*/ 145836 h 161455"/>
                <a:gd name="T6" fmla="*/ 25179 w 171347"/>
                <a:gd name="T7" fmla="*/ 146007 h 161455"/>
                <a:gd name="T8" fmla="*/ 25008 w 171347"/>
                <a:gd name="T9" fmla="*/ 145836 h 161455"/>
                <a:gd name="T10" fmla="*/ 25008 w 171347"/>
                <a:gd name="T11" fmla="*/ 25121 h 1614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1347" h="161455">
                  <a:moveTo>
                    <a:pt x="25008" y="25121"/>
                  </a:moveTo>
                  <a:cubicBezTo>
                    <a:pt x="58419" y="-8307"/>
                    <a:pt x="112664" y="-8383"/>
                    <a:pt x="146169" y="24951"/>
                  </a:cubicBezTo>
                  <a:cubicBezTo>
                    <a:pt x="179674" y="58284"/>
                    <a:pt x="179750" y="112405"/>
                    <a:pt x="146340" y="145832"/>
                  </a:cubicBezTo>
                  <a:cubicBezTo>
                    <a:pt x="112929" y="179260"/>
                    <a:pt x="58683" y="179336"/>
                    <a:pt x="25179" y="146003"/>
                  </a:cubicBezTo>
                  <a:cubicBezTo>
                    <a:pt x="25122" y="145946"/>
                    <a:pt x="25065" y="145889"/>
                    <a:pt x="25008" y="145832"/>
                  </a:cubicBezTo>
                  <a:cubicBezTo>
                    <a:pt x="-8336" y="112471"/>
                    <a:pt x="-8336" y="58482"/>
                    <a:pt x="25008" y="25121"/>
                  </a:cubicBez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500"/>
            </a:p>
          </p:txBody>
        </p:sp>
        <p:sp>
          <p:nvSpPr>
            <p:cNvPr id="14" name="Freeform 14"/>
            <p:cNvSpPr>
              <a:spLocks/>
            </p:cNvSpPr>
            <p:nvPr/>
          </p:nvSpPr>
          <p:spPr bwMode="auto">
            <a:xfrm>
              <a:off x="1136608" y="1617824"/>
              <a:ext cx="171348" cy="170953"/>
            </a:xfrm>
            <a:custGeom>
              <a:avLst/>
              <a:gdLst>
                <a:gd name="T0" fmla="*/ 24913 w 171347"/>
                <a:gd name="T1" fmla="*/ 25216 h 170953"/>
                <a:gd name="T2" fmla="*/ 146078 w 171347"/>
                <a:gd name="T3" fmla="*/ 24856 h 170953"/>
                <a:gd name="T4" fmla="*/ 146438 w 171347"/>
                <a:gd name="T5" fmla="*/ 145738 h 170953"/>
                <a:gd name="T6" fmla="*/ 25274 w 171347"/>
                <a:gd name="T7" fmla="*/ 146097 h 170953"/>
                <a:gd name="T8" fmla="*/ 24913 w 171347"/>
                <a:gd name="T9" fmla="*/ 145738 h 170953"/>
                <a:gd name="T10" fmla="*/ 24913 w 171347"/>
                <a:gd name="T11" fmla="*/ 25216 h 1709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1347" h="170953">
                  <a:moveTo>
                    <a:pt x="24913" y="25216"/>
                  </a:moveTo>
                  <a:cubicBezTo>
                    <a:pt x="58271" y="-8264"/>
                    <a:pt x="112517" y="-8425"/>
                    <a:pt x="146074" y="24856"/>
                  </a:cubicBezTo>
                  <a:cubicBezTo>
                    <a:pt x="179631" y="58137"/>
                    <a:pt x="179793" y="112258"/>
                    <a:pt x="146434" y="145738"/>
                  </a:cubicBezTo>
                  <a:cubicBezTo>
                    <a:pt x="113076" y="179217"/>
                    <a:pt x="58831" y="179378"/>
                    <a:pt x="25274" y="146097"/>
                  </a:cubicBezTo>
                  <a:cubicBezTo>
                    <a:pt x="25153" y="145978"/>
                    <a:pt x="25033" y="145858"/>
                    <a:pt x="24913" y="145738"/>
                  </a:cubicBezTo>
                  <a:cubicBezTo>
                    <a:pt x="-8304" y="112398"/>
                    <a:pt x="-8304" y="58555"/>
                    <a:pt x="24913" y="25216"/>
                  </a:cubicBez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500"/>
            </a:p>
          </p:txBody>
        </p:sp>
        <p:sp>
          <p:nvSpPr>
            <p:cNvPr id="15" name="Freeform 15"/>
            <p:cNvSpPr>
              <a:spLocks/>
            </p:cNvSpPr>
            <p:nvPr/>
          </p:nvSpPr>
          <p:spPr bwMode="auto">
            <a:xfrm>
              <a:off x="1298695" y="1298095"/>
              <a:ext cx="323657" cy="322911"/>
            </a:xfrm>
            <a:custGeom>
              <a:avLst/>
              <a:gdLst>
                <a:gd name="T0" fmla="*/ 285393 w 323656"/>
                <a:gd name="T1" fmla="*/ 241899 h 322911"/>
                <a:gd name="T2" fmla="*/ 280062 w 323656"/>
                <a:gd name="T3" fmla="*/ 241899 h 322911"/>
                <a:gd name="T4" fmla="*/ 235702 w 323656"/>
                <a:gd name="T5" fmla="*/ 222904 h 322911"/>
                <a:gd name="T6" fmla="*/ 230657 w 323656"/>
                <a:gd name="T7" fmla="*/ 217775 h 322911"/>
                <a:gd name="T8" fmla="*/ 230657 w 323656"/>
                <a:gd name="T9" fmla="*/ 108365 h 322911"/>
                <a:gd name="T10" fmla="*/ 236178 w 323656"/>
                <a:gd name="T11" fmla="*/ 102857 h 322911"/>
                <a:gd name="T12" fmla="*/ 279872 w 323656"/>
                <a:gd name="T13" fmla="*/ 85097 h 322911"/>
                <a:gd name="T14" fmla="*/ 280443 w 323656"/>
                <a:gd name="T15" fmla="*/ 85097 h 322911"/>
                <a:gd name="T16" fmla="*/ 286155 w 323656"/>
                <a:gd name="T17" fmla="*/ 85097 h 322911"/>
                <a:gd name="T18" fmla="*/ 328801 w 323656"/>
                <a:gd name="T19" fmla="*/ 42548 h 322911"/>
                <a:gd name="T20" fmla="*/ 286155 w 323656"/>
                <a:gd name="T21" fmla="*/ 0 h 322911"/>
                <a:gd name="T22" fmla="*/ 243508 w 323656"/>
                <a:gd name="T23" fmla="*/ 42548 h 322911"/>
                <a:gd name="T24" fmla="*/ 243508 w 323656"/>
                <a:gd name="T25" fmla="*/ 47772 h 322911"/>
                <a:gd name="T26" fmla="*/ 243508 w 323656"/>
                <a:gd name="T27" fmla="*/ 47772 h 322911"/>
                <a:gd name="T28" fmla="*/ 224470 w 323656"/>
                <a:gd name="T29" fmla="*/ 92125 h 322911"/>
                <a:gd name="T30" fmla="*/ 219329 w 323656"/>
                <a:gd name="T31" fmla="*/ 97348 h 322911"/>
                <a:gd name="T32" fmla="*/ 109187 w 323656"/>
                <a:gd name="T33" fmla="*/ 98013 h 322911"/>
                <a:gd name="T34" fmla="*/ 103475 w 323656"/>
                <a:gd name="T35" fmla="*/ 92410 h 322911"/>
                <a:gd name="T36" fmla="*/ 85674 w 323656"/>
                <a:gd name="T37" fmla="*/ 48817 h 322911"/>
                <a:gd name="T38" fmla="*/ 85674 w 323656"/>
                <a:gd name="T39" fmla="*/ 48152 h 322911"/>
                <a:gd name="T40" fmla="*/ 85674 w 323656"/>
                <a:gd name="T41" fmla="*/ 42548 h 322911"/>
                <a:gd name="T42" fmla="*/ 43027 w 323656"/>
                <a:gd name="T43" fmla="*/ 0 h 322911"/>
                <a:gd name="T44" fmla="*/ 381 w 323656"/>
                <a:gd name="T45" fmla="*/ 42549 h 322911"/>
                <a:gd name="T46" fmla="*/ 43027 w 323656"/>
                <a:gd name="T47" fmla="*/ 85097 h 322911"/>
                <a:gd name="T48" fmla="*/ 43123 w 323656"/>
                <a:gd name="T49" fmla="*/ 85097 h 322911"/>
                <a:gd name="T50" fmla="*/ 48263 w 323656"/>
                <a:gd name="T51" fmla="*/ 85097 h 322911"/>
                <a:gd name="T52" fmla="*/ 48263 w 323656"/>
                <a:gd name="T53" fmla="*/ 85097 h 322911"/>
                <a:gd name="T54" fmla="*/ 92718 w 323656"/>
                <a:gd name="T55" fmla="*/ 104091 h 322911"/>
                <a:gd name="T56" fmla="*/ 98144 w 323656"/>
                <a:gd name="T57" fmla="*/ 109600 h 322911"/>
                <a:gd name="T58" fmla="*/ 98144 w 323656"/>
                <a:gd name="T59" fmla="*/ 218250 h 322911"/>
                <a:gd name="T60" fmla="*/ 92242 w 323656"/>
                <a:gd name="T61" fmla="*/ 224233 h 322911"/>
                <a:gd name="T62" fmla="*/ 48453 w 323656"/>
                <a:gd name="T63" fmla="*/ 241994 h 322911"/>
                <a:gd name="T64" fmla="*/ 48453 w 323656"/>
                <a:gd name="T65" fmla="*/ 241994 h 322911"/>
                <a:gd name="T66" fmla="*/ 42647 w 323656"/>
                <a:gd name="T67" fmla="*/ 241994 h 322911"/>
                <a:gd name="T68" fmla="*/ 0 w 323656"/>
                <a:gd name="T69" fmla="*/ 284542 h 322911"/>
                <a:gd name="T70" fmla="*/ 42647 w 323656"/>
                <a:gd name="T71" fmla="*/ 327090 h 322911"/>
                <a:gd name="T72" fmla="*/ 85293 w 323656"/>
                <a:gd name="T73" fmla="*/ 284542 h 322911"/>
                <a:gd name="T74" fmla="*/ 85293 w 323656"/>
                <a:gd name="T75" fmla="*/ 279413 h 322911"/>
                <a:gd name="T76" fmla="*/ 85293 w 323656"/>
                <a:gd name="T77" fmla="*/ 279413 h 322911"/>
                <a:gd name="T78" fmla="*/ 104332 w 323656"/>
                <a:gd name="T79" fmla="*/ 234491 h 322911"/>
                <a:gd name="T80" fmla="*/ 110043 w 323656"/>
                <a:gd name="T81" fmla="*/ 228887 h 322911"/>
                <a:gd name="T82" fmla="*/ 219996 w 323656"/>
                <a:gd name="T83" fmla="*/ 228887 h 322911"/>
                <a:gd name="T84" fmla="*/ 225326 w 323656"/>
                <a:gd name="T85" fmla="*/ 234206 h 322911"/>
                <a:gd name="T86" fmla="*/ 243223 w 323656"/>
                <a:gd name="T87" fmla="*/ 277799 h 322911"/>
                <a:gd name="T88" fmla="*/ 243223 w 323656"/>
                <a:gd name="T89" fmla="*/ 278463 h 322911"/>
                <a:gd name="T90" fmla="*/ 243223 w 323656"/>
                <a:gd name="T91" fmla="*/ 284067 h 322911"/>
                <a:gd name="T92" fmla="*/ 285869 w 323656"/>
                <a:gd name="T93" fmla="*/ 326615 h 322911"/>
                <a:gd name="T94" fmla="*/ 328516 w 323656"/>
                <a:gd name="T95" fmla="*/ 284067 h 322911"/>
                <a:gd name="T96" fmla="*/ 285869 w 323656"/>
                <a:gd name="T97" fmla="*/ 241519 h 32291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323656" h="322911">
                  <a:moveTo>
                    <a:pt x="285389" y="241899"/>
                  </a:moveTo>
                  <a:cubicBezTo>
                    <a:pt x="283614" y="241804"/>
                    <a:pt x="281834" y="241804"/>
                    <a:pt x="280058" y="241899"/>
                  </a:cubicBezTo>
                  <a:cubicBezTo>
                    <a:pt x="263288" y="241897"/>
                    <a:pt x="247253" y="235031"/>
                    <a:pt x="235698" y="222904"/>
                  </a:cubicBezTo>
                  <a:lnTo>
                    <a:pt x="230653" y="217775"/>
                  </a:lnTo>
                  <a:cubicBezTo>
                    <a:pt x="257112" y="186082"/>
                    <a:pt x="257112" y="140058"/>
                    <a:pt x="230653" y="108365"/>
                  </a:cubicBezTo>
                  <a:lnTo>
                    <a:pt x="236174" y="102857"/>
                  </a:lnTo>
                  <a:cubicBezTo>
                    <a:pt x="243123" y="96114"/>
                    <a:pt x="262067" y="82247"/>
                    <a:pt x="279868" y="85097"/>
                  </a:cubicBezTo>
                  <a:lnTo>
                    <a:pt x="280439" y="85097"/>
                  </a:lnTo>
                  <a:cubicBezTo>
                    <a:pt x="282340" y="85239"/>
                    <a:pt x="284250" y="85239"/>
                    <a:pt x="286151" y="85097"/>
                  </a:cubicBezTo>
                  <a:cubicBezTo>
                    <a:pt x="309704" y="85097"/>
                    <a:pt x="328797" y="66047"/>
                    <a:pt x="328797" y="42548"/>
                  </a:cubicBezTo>
                  <a:cubicBezTo>
                    <a:pt x="328797" y="19050"/>
                    <a:pt x="309704" y="0"/>
                    <a:pt x="286151" y="0"/>
                  </a:cubicBezTo>
                  <a:cubicBezTo>
                    <a:pt x="262598" y="0"/>
                    <a:pt x="243504" y="19050"/>
                    <a:pt x="243504" y="42548"/>
                  </a:cubicBezTo>
                  <a:cubicBezTo>
                    <a:pt x="243413" y="44288"/>
                    <a:pt x="243413" y="46032"/>
                    <a:pt x="243504" y="47772"/>
                  </a:cubicBezTo>
                  <a:cubicBezTo>
                    <a:pt x="243473" y="64525"/>
                    <a:pt x="236598" y="80542"/>
                    <a:pt x="224466" y="92125"/>
                  </a:cubicBezTo>
                  <a:cubicBezTo>
                    <a:pt x="224466" y="92125"/>
                    <a:pt x="222276" y="94214"/>
                    <a:pt x="219325" y="97348"/>
                  </a:cubicBezTo>
                  <a:cubicBezTo>
                    <a:pt x="187314" y="70877"/>
                    <a:pt x="140874" y="71158"/>
                    <a:pt x="109187" y="98013"/>
                  </a:cubicBezTo>
                  <a:lnTo>
                    <a:pt x="103475" y="92410"/>
                  </a:lnTo>
                  <a:cubicBezTo>
                    <a:pt x="96716" y="85477"/>
                    <a:pt x="82818" y="66577"/>
                    <a:pt x="85674" y="48817"/>
                  </a:cubicBezTo>
                  <a:lnTo>
                    <a:pt x="85674" y="48152"/>
                  </a:lnTo>
                  <a:cubicBezTo>
                    <a:pt x="85816" y="46287"/>
                    <a:pt x="85816" y="44413"/>
                    <a:pt x="85674" y="42548"/>
                  </a:cubicBezTo>
                  <a:cubicBezTo>
                    <a:pt x="85674" y="19050"/>
                    <a:pt x="66580" y="0"/>
                    <a:pt x="43027" y="0"/>
                  </a:cubicBezTo>
                  <a:cubicBezTo>
                    <a:pt x="19474" y="0"/>
                    <a:pt x="381" y="19050"/>
                    <a:pt x="381" y="42549"/>
                  </a:cubicBezTo>
                  <a:cubicBezTo>
                    <a:pt x="381" y="66047"/>
                    <a:pt x="19474" y="85097"/>
                    <a:pt x="43027" y="85097"/>
                  </a:cubicBezTo>
                  <a:cubicBezTo>
                    <a:pt x="43059" y="85097"/>
                    <a:pt x="43091" y="85097"/>
                    <a:pt x="43123" y="85097"/>
                  </a:cubicBezTo>
                  <a:cubicBezTo>
                    <a:pt x="44833" y="85245"/>
                    <a:pt x="46553" y="85245"/>
                    <a:pt x="48263" y="85097"/>
                  </a:cubicBezTo>
                  <a:cubicBezTo>
                    <a:pt x="65048" y="85160"/>
                    <a:pt x="81090" y="92014"/>
                    <a:pt x="92718" y="104091"/>
                  </a:cubicBezTo>
                  <a:cubicBezTo>
                    <a:pt x="92718" y="104091"/>
                    <a:pt x="94908" y="106466"/>
                    <a:pt x="98144" y="109600"/>
                  </a:cubicBezTo>
                  <a:cubicBezTo>
                    <a:pt x="72106" y="141158"/>
                    <a:pt x="72106" y="186692"/>
                    <a:pt x="98144" y="218250"/>
                  </a:cubicBezTo>
                  <a:lnTo>
                    <a:pt x="92242" y="224233"/>
                  </a:lnTo>
                  <a:cubicBezTo>
                    <a:pt x="85198" y="230882"/>
                    <a:pt x="66255" y="244748"/>
                    <a:pt x="48453" y="241994"/>
                  </a:cubicBezTo>
                  <a:cubicBezTo>
                    <a:pt x="46519" y="241895"/>
                    <a:pt x="44581" y="241895"/>
                    <a:pt x="42647" y="241994"/>
                  </a:cubicBezTo>
                  <a:cubicBezTo>
                    <a:pt x="19094" y="241994"/>
                    <a:pt x="0" y="261043"/>
                    <a:pt x="0" y="284542"/>
                  </a:cubicBezTo>
                  <a:cubicBezTo>
                    <a:pt x="0" y="308041"/>
                    <a:pt x="19094" y="327090"/>
                    <a:pt x="42647" y="327090"/>
                  </a:cubicBezTo>
                  <a:cubicBezTo>
                    <a:pt x="66200" y="327090"/>
                    <a:pt x="85293" y="308041"/>
                    <a:pt x="85293" y="284542"/>
                  </a:cubicBezTo>
                  <a:cubicBezTo>
                    <a:pt x="85391" y="282834"/>
                    <a:pt x="85391" y="281121"/>
                    <a:pt x="85293" y="279413"/>
                  </a:cubicBezTo>
                  <a:cubicBezTo>
                    <a:pt x="85133" y="262455"/>
                    <a:pt x="92027" y="246190"/>
                    <a:pt x="104332" y="234491"/>
                  </a:cubicBezTo>
                  <a:lnTo>
                    <a:pt x="110043" y="228887"/>
                  </a:lnTo>
                  <a:cubicBezTo>
                    <a:pt x="141860" y="255444"/>
                    <a:pt x="188175" y="255444"/>
                    <a:pt x="219992" y="228887"/>
                  </a:cubicBezTo>
                  <a:lnTo>
                    <a:pt x="225322" y="234206"/>
                  </a:lnTo>
                  <a:cubicBezTo>
                    <a:pt x="232081" y="241139"/>
                    <a:pt x="245979" y="260039"/>
                    <a:pt x="243219" y="277799"/>
                  </a:cubicBezTo>
                  <a:cubicBezTo>
                    <a:pt x="243219" y="277799"/>
                    <a:pt x="243219" y="278274"/>
                    <a:pt x="243219" y="278463"/>
                  </a:cubicBezTo>
                  <a:cubicBezTo>
                    <a:pt x="243074" y="280329"/>
                    <a:pt x="243074" y="282202"/>
                    <a:pt x="243219" y="284067"/>
                  </a:cubicBezTo>
                  <a:cubicBezTo>
                    <a:pt x="243219" y="307566"/>
                    <a:pt x="262312" y="326615"/>
                    <a:pt x="285865" y="326615"/>
                  </a:cubicBezTo>
                  <a:cubicBezTo>
                    <a:pt x="309418" y="326615"/>
                    <a:pt x="328512" y="307566"/>
                    <a:pt x="328512" y="284067"/>
                  </a:cubicBezTo>
                  <a:cubicBezTo>
                    <a:pt x="328512" y="260568"/>
                    <a:pt x="309418" y="241519"/>
                    <a:pt x="285865" y="241519"/>
                  </a:cubicBezTo>
                  <a:lnTo>
                    <a:pt x="285389" y="241899"/>
                  </a:ln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500"/>
            </a:p>
          </p:txBody>
        </p:sp>
        <p:sp>
          <p:nvSpPr>
            <p:cNvPr id="16" name="Freeform 16"/>
            <p:cNvSpPr>
              <a:spLocks/>
            </p:cNvSpPr>
            <p:nvPr/>
          </p:nvSpPr>
          <p:spPr bwMode="auto">
            <a:xfrm>
              <a:off x="915545" y="918116"/>
              <a:ext cx="1094722" cy="1092200"/>
            </a:xfrm>
            <a:custGeom>
              <a:avLst/>
              <a:gdLst>
                <a:gd name="T0" fmla="*/ 1071306 w 1094721"/>
                <a:gd name="T1" fmla="*/ 483785 h 1092200"/>
                <a:gd name="T2" fmla="*/ 950410 w 1094721"/>
                <a:gd name="T3" fmla="*/ 483785 h 1092200"/>
                <a:gd name="T4" fmla="*/ 931372 w 1094721"/>
                <a:gd name="T5" fmla="*/ 513132 h 1092200"/>
                <a:gd name="T6" fmla="*/ 884822 w 1094721"/>
                <a:gd name="T7" fmla="*/ 533836 h 1092200"/>
                <a:gd name="T8" fmla="*/ 883394 w 1094721"/>
                <a:gd name="T9" fmla="*/ 533836 h 1092200"/>
                <a:gd name="T10" fmla="*/ 865403 w 1094721"/>
                <a:gd name="T11" fmla="*/ 498886 h 1092200"/>
                <a:gd name="T12" fmla="*/ 774801 w 1094721"/>
                <a:gd name="T13" fmla="*/ 498908 h 1092200"/>
                <a:gd name="T14" fmla="*/ 774823 w 1094721"/>
                <a:gd name="T15" fmla="*/ 589301 h 1092200"/>
                <a:gd name="T16" fmla="*/ 865403 w 1094721"/>
                <a:gd name="T17" fmla="*/ 589301 h 1092200"/>
                <a:gd name="T18" fmla="*/ 883489 w 1094721"/>
                <a:gd name="T19" fmla="*/ 552926 h 1092200"/>
                <a:gd name="T20" fmla="*/ 885298 w 1094721"/>
                <a:gd name="T21" fmla="*/ 552926 h 1092200"/>
                <a:gd name="T22" fmla="*/ 930705 w 1094721"/>
                <a:gd name="T23" fmla="*/ 573440 h 1092200"/>
                <a:gd name="T24" fmla="*/ 1040014 w 1094721"/>
                <a:gd name="T25" fmla="*/ 625584 h 1092200"/>
                <a:gd name="T26" fmla="*/ 1092279 w 1094721"/>
                <a:gd name="T27" fmla="*/ 516527 h 1092200"/>
                <a:gd name="T28" fmla="*/ 1071401 w 1094721"/>
                <a:gd name="T29" fmla="*/ 483880 h 1092200"/>
                <a:gd name="T30" fmla="*/ 487672 w 1094721"/>
                <a:gd name="T31" fmla="*/ 21167 h 1092200"/>
                <a:gd name="T32" fmla="*/ 488113 w 1094721"/>
                <a:gd name="T33" fmla="*/ 142048 h 1092200"/>
                <a:gd name="T34" fmla="*/ 518705 w 1094721"/>
                <a:gd name="T35" fmla="*/ 161538 h 1092200"/>
                <a:gd name="T36" fmla="*/ 538696 w 1094721"/>
                <a:gd name="T37" fmla="*/ 207411 h 1092200"/>
                <a:gd name="T38" fmla="*/ 538696 w 1094721"/>
                <a:gd name="T39" fmla="*/ 209595 h 1092200"/>
                <a:gd name="T40" fmla="*/ 502903 w 1094721"/>
                <a:gd name="T41" fmla="*/ 227545 h 1092200"/>
                <a:gd name="T42" fmla="*/ 502925 w 1094721"/>
                <a:gd name="T43" fmla="*/ 317938 h 1092200"/>
                <a:gd name="T44" fmla="*/ 593531 w 1094721"/>
                <a:gd name="T45" fmla="*/ 317916 h 1092200"/>
                <a:gd name="T46" fmla="*/ 593531 w 1094721"/>
                <a:gd name="T47" fmla="*/ 227545 h 1092200"/>
                <a:gd name="T48" fmla="*/ 557833 w 1094721"/>
                <a:gd name="T49" fmla="*/ 209595 h 1092200"/>
                <a:gd name="T50" fmla="*/ 557833 w 1094721"/>
                <a:gd name="T51" fmla="*/ 207031 h 1092200"/>
                <a:gd name="T52" fmla="*/ 581156 w 1094721"/>
                <a:gd name="T53" fmla="*/ 160304 h 1092200"/>
                <a:gd name="T54" fmla="*/ 586201 w 1094721"/>
                <a:gd name="T55" fmla="*/ 157739 h 1092200"/>
                <a:gd name="T56" fmla="*/ 608667 w 1094721"/>
                <a:gd name="T57" fmla="*/ 141784 h 1092200"/>
                <a:gd name="T58" fmla="*/ 600646 w 1094721"/>
                <a:gd name="T59" fmla="*/ 21167 h 1092200"/>
                <a:gd name="T60" fmla="*/ 487767 w 1094721"/>
                <a:gd name="T61" fmla="*/ 21167 h 1092200"/>
                <a:gd name="T62" fmla="*/ 577443 w 1094721"/>
                <a:gd name="T63" fmla="*/ 926838 h 1092200"/>
                <a:gd name="T64" fmla="*/ 557548 w 1094721"/>
                <a:gd name="T65" fmla="*/ 880776 h 1092200"/>
                <a:gd name="T66" fmla="*/ 557548 w 1094721"/>
                <a:gd name="T67" fmla="*/ 878686 h 1092200"/>
                <a:gd name="T68" fmla="*/ 593436 w 1094721"/>
                <a:gd name="T69" fmla="*/ 860736 h 1092200"/>
                <a:gd name="T70" fmla="*/ 593548 w 1094721"/>
                <a:gd name="T71" fmla="*/ 770209 h 1092200"/>
                <a:gd name="T72" fmla="*/ 502808 w 1094721"/>
                <a:gd name="T73" fmla="*/ 770097 h 1092200"/>
                <a:gd name="T74" fmla="*/ 502695 w 1094721"/>
                <a:gd name="T75" fmla="*/ 860624 h 1092200"/>
                <a:gd name="T76" fmla="*/ 502808 w 1094721"/>
                <a:gd name="T77" fmla="*/ 860736 h 1092200"/>
                <a:gd name="T78" fmla="*/ 538410 w 1094721"/>
                <a:gd name="T79" fmla="*/ 878686 h 1092200"/>
                <a:gd name="T80" fmla="*/ 538410 w 1094721"/>
                <a:gd name="T81" fmla="*/ 881251 h 1092200"/>
                <a:gd name="T82" fmla="*/ 515183 w 1094721"/>
                <a:gd name="T83" fmla="*/ 927883 h 1092200"/>
                <a:gd name="T84" fmla="*/ 510042 w 1094721"/>
                <a:gd name="T85" fmla="*/ 930447 h 1092200"/>
                <a:gd name="T86" fmla="*/ 487672 w 1094721"/>
                <a:gd name="T87" fmla="*/ 946878 h 1092200"/>
                <a:gd name="T88" fmla="*/ 487407 w 1094721"/>
                <a:gd name="T89" fmla="*/ 1067759 h 1092200"/>
                <a:gd name="T90" fmla="*/ 608571 w 1094721"/>
                <a:gd name="T91" fmla="*/ 1068024 h 1092200"/>
                <a:gd name="T92" fmla="*/ 608837 w 1094721"/>
                <a:gd name="T93" fmla="*/ 947142 h 1092200"/>
                <a:gd name="T94" fmla="*/ 608571 w 1094721"/>
                <a:gd name="T95" fmla="*/ 946878 h 1092200"/>
                <a:gd name="T96" fmla="*/ 577443 w 1094721"/>
                <a:gd name="T97" fmla="*/ 926838 h 1092200"/>
                <a:gd name="T98" fmla="*/ 229794 w 1094721"/>
                <a:gd name="T99" fmla="*/ 498791 h 1092200"/>
                <a:gd name="T100" fmla="*/ 211707 w 1094721"/>
                <a:gd name="T101" fmla="*/ 535261 h 1092200"/>
                <a:gd name="T102" fmla="*/ 209993 w 1094721"/>
                <a:gd name="T103" fmla="*/ 535261 h 1092200"/>
                <a:gd name="T104" fmla="*/ 164586 w 1094721"/>
                <a:gd name="T105" fmla="*/ 514746 h 1092200"/>
                <a:gd name="T106" fmla="*/ 55510 w 1094721"/>
                <a:gd name="T107" fmla="*/ 464636 h 1092200"/>
                <a:gd name="T108" fmla="*/ 5285 w 1094721"/>
                <a:gd name="T109" fmla="*/ 573461 h 1092200"/>
                <a:gd name="T110" fmla="*/ 114361 w 1094721"/>
                <a:gd name="T111" fmla="*/ 623571 h 1092200"/>
                <a:gd name="T112" fmla="*/ 164015 w 1094721"/>
                <a:gd name="T113" fmla="*/ 574960 h 1092200"/>
                <a:gd name="T114" fmla="*/ 210469 w 1094721"/>
                <a:gd name="T115" fmla="*/ 554255 h 1092200"/>
                <a:gd name="T116" fmla="*/ 211897 w 1094721"/>
                <a:gd name="T117" fmla="*/ 554255 h 1092200"/>
                <a:gd name="T118" fmla="*/ 229794 w 1094721"/>
                <a:gd name="T119" fmla="*/ 589206 h 1092200"/>
                <a:gd name="T120" fmla="*/ 320395 w 1094721"/>
                <a:gd name="T121" fmla="*/ 589184 h 1092200"/>
                <a:gd name="T122" fmla="*/ 320373 w 1094721"/>
                <a:gd name="T123" fmla="*/ 498791 h 1092200"/>
                <a:gd name="T124" fmla="*/ 229794 w 1094721"/>
                <a:gd name="T125" fmla="*/ 498791 h 109220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94721" h="1092200">
                  <a:moveTo>
                    <a:pt x="1071302" y="483785"/>
                  </a:moveTo>
                  <a:cubicBezTo>
                    <a:pt x="1037874" y="450580"/>
                    <a:pt x="983833" y="450580"/>
                    <a:pt x="950406" y="483785"/>
                  </a:cubicBezTo>
                  <a:cubicBezTo>
                    <a:pt x="942030" y="492097"/>
                    <a:pt x="935538" y="502104"/>
                    <a:pt x="931368" y="513132"/>
                  </a:cubicBezTo>
                  <a:cubicBezTo>
                    <a:pt x="921087" y="532126"/>
                    <a:pt x="894242" y="533931"/>
                    <a:pt x="884818" y="533836"/>
                  </a:cubicBezTo>
                  <a:lnTo>
                    <a:pt x="883390" y="533836"/>
                  </a:lnTo>
                  <a:cubicBezTo>
                    <a:pt x="881171" y="520606"/>
                    <a:pt x="874883" y="508392"/>
                    <a:pt x="865399" y="498886"/>
                  </a:cubicBezTo>
                  <a:cubicBezTo>
                    <a:pt x="840374" y="473930"/>
                    <a:pt x="799810" y="473940"/>
                    <a:pt x="774797" y="498908"/>
                  </a:cubicBezTo>
                  <a:cubicBezTo>
                    <a:pt x="749784" y="523875"/>
                    <a:pt x="749794" y="564346"/>
                    <a:pt x="774819" y="589301"/>
                  </a:cubicBezTo>
                  <a:cubicBezTo>
                    <a:pt x="799836" y="614247"/>
                    <a:pt x="840382" y="614247"/>
                    <a:pt x="865399" y="589301"/>
                  </a:cubicBezTo>
                  <a:cubicBezTo>
                    <a:pt x="875288" y="579501"/>
                    <a:pt x="881648" y="566711"/>
                    <a:pt x="883485" y="552926"/>
                  </a:cubicBezTo>
                  <a:lnTo>
                    <a:pt x="885294" y="552926"/>
                  </a:lnTo>
                  <a:cubicBezTo>
                    <a:pt x="894813" y="552926"/>
                    <a:pt x="921658" y="555300"/>
                    <a:pt x="930701" y="573440"/>
                  </a:cubicBezTo>
                  <a:cubicBezTo>
                    <a:pt x="946454" y="617955"/>
                    <a:pt x="995393" y="641300"/>
                    <a:pt x="1040010" y="625584"/>
                  </a:cubicBezTo>
                  <a:cubicBezTo>
                    <a:pt x="1084628" y="609868"/>
                    <a:pt x="1108027" y="561042"/>
                    <a:pt x="1092275" y="516527"/>
                  </a:cubicBezTo>
                  <a:cubicBezTo>
                    <a:pt x="1087911" y="504194"/>
                    <a:pt x="1080768" y="493025"/>
                    <a:pt x="1071397" y="483880"/>
                  </a:cubicBezTo>
                  <a:lnTo>
                    <a:pt x="1071302" y="483785"/>
                  </a:lnTo>
                  <a:close/>
                  <a:moveTo>
                    <a:pt x="487672" y="21167"/>
                  </a:moveTo>
                  <a:cubicBezTo>
                    <a:pt x="454336" y="54669"/>
                    <a:pt x="454534" y="108789"/>
                    <a:pt x="488113" y="142048"/>
                  </a:cubicBezTo>
                  <a:cubicBezTo>
                    <a:pt x="496798" y="150650"/>
                    <a:pt x="507230" y="157296"/>
                    <a:pt x="518705" y="161538"/>
                  </a:cubicBezTo>
                  <a:cubicBezTo>
                    <a:pt x="537744" y="171985"/>
                    <a:pt x="538791" y="198198"/>
                    <a:pt x="538696" y="207411"/>
                  </a:cubicBezTo>
                  <a:cubicBezTo>
                    <a:pt x="538696" y="207980"/>
                    <a:pt x="538696" y="208740"/>
                    <a:pt x="538696" y="209595"/>
                  </a:cubicBezTo>
                  <a:cubicBezTo>
                    <a:pt x="525130" y="211548"/>
                    <a:pt x="512568" y="217848"/>
                    <a:pt x="502903" y="227545"/>
                  </a:cubicBezTo>
                  <a:cubicBezTo>
                    <a:pt x="477890" y="252513"/>
                    <a:pt x="477900" y="292983"/>
                    <a:pt x="502925" y="317938"/>
                  </a:cubicBezTo>
                  <a:cubicBezTo>
                    <a:pt x="527950" y="342893"/>
                    <a:pt x="568514" y="342883"/>
                    <a:pt x="593527" y="317916"/>
                  </a:cubicBezTo>
                  <a:cubicBezTo>
                    <a:pt x="618531" y="292957"/>
                    <a:pt x="618531" y="252504"/>
                    <a:pt x="593527" y="227545"/>
                  </a:cubicBezTo>
                  <a:cubicBezTo>
                    <a:pt x="583883" y="217872"/>
                    <a:pt x="571359" y="211575"/>
                    <a:pt x="557829" y="209595"/>
                  </a:cubicBezTo>
                  <a:lnTo>
                    <a:pt x="557829" y="207031"/>
                  </a:lnTo>
                  <a:cubicBezTo>
                    <a:pt x="557829" y="196584"/>
                    <a:pt x="560400" y="167901"/>
                    <a:pt x="581152" y="160304"/>
                  </a:cubicBezTo>
                  <a:cubicBezTo>
                    <a:pt x="582959" y="159721"/>
                    <a:pt x="584662" y="158856"/>
                    <a:pt x="586197" y="157739"/>
                  </a:cubicBezTo>
                  <a:cubicBezTo>
                    <a:pt x="594531" y="153719"/>
                    <a:pt x="602126" y="148324"/>
                    <a:pt x="608663" y="141784"/>
                  </a:cubicBezTo>
                  <a:cubicBezTo>
                    <a:pt x="639832" y="106266"/>
                    <a:pt x="636241" y="52264"/>
                    <a:pt x="600642" y="21167"/>
                  </a:cubicBezTo>
                  <a:cubicBezTo>
                    <a:pt x="568334" y="-7056"/>
                    <a:pt x="520075" y="-7056"/>
                    <a:pt x="487767" y="21167"/>
                  </a:cubicBezTo>
                  <a:lnTo>
                    <a:pt x="487672" y="21167"/>
                  </a:lnTo>
                  <a:close/>
                  <a:moveTo>
                    <a:pt x="577439" y="926838"/>
                  </a:moveTo>
                  <a:cubicBezTo>
                    <a:pt x="558401" y="916296"/>
                    <a:pt x="557449" y="890083"/>
                    <a:pt x="557544" y="880776"/>
                  </a:cubicBezTo>
                  <a:lnTo>
                    <a:pt x="557544" y="878686"/>
                  </a:lnTo>
                  <a:cubicBezTo>
                    <a:pt x="571137" y="876733"/>
                    <a:pt x="583730" y="870434"/>
                    <a:pt x="593432" y="860736"/>
                  </a:cubicBezTo>
                  <a:cubicBezTo>
                    <a:pt x="618519" y="835769"/>
                    <a:pt x="618569" y="795238"/>
                    <a:pt x="593544" y="770209"/>
                  </a:cubicBezTo>
                  <a:cubicBezTo>
                    <a:pt x="568519" y="745180"/>
                    <a:pt x="527895" y="745130"/>
                    <a:pt x="502808" y="770097"/>
                  </a:cubicBezTo>
                  <a:cubicBezTo>
                    <a:pt x="477721" y="795064"/>
                    <a:pt x="477670" y="835595"/>
                    <a:pt x="502695" y="860624"/>
                  </a:cubicBezTo>
                  <a:cubicBezTo>
                    <a:pt x="502733" y="860662"/>
                    <a:pt x="502770" y="860699"/>
                    <a:pt x="502808" y="860736"/>
                  </a:cubicBezTo>
                  <a:cubicBezTo>
                    <a:pt x="512426" y="870391"/>
                    <a:pt x="524914" y="876687"/>
                    <a:pt x="538410" y="878686"/>
                  </a:cubicBezTo>
                  <a:lnTo>
                    <a:pt x="538410" y="881251"/>
                  </a:lnTo>
                  <a:cubicBezTo>
                    <a:pt x="538410" y="891698"/>
                    <a:pt x="535935" y="920380"/>
                    <a:pt x="515183" y="927883"/>
                  </a:cubicBezTo>
                  <a:cubicBezTo>
                    <a:pt x="513371" y="928525"/>
                    <a:pt x="511644" y="929386"/>
                    <a:pt x="510042" y="930447"/>
                  </a:cubicBezTo>
                  <a:cubicBezTo>
                    <a:pt x="501747" y="934686"/>
                    <a:pt x="494193" y="940234"/>
                    <a:pt x="487672" y="946878"/>
                  </a:cubicBezTo>
                  <a:cubicBezTo>
                    <a:pt x="454141" y="980185"/>
                    <a:pt x="454022" y="1034306"/>
                    <a:pt x="487407" y="1067759"/>
                  </a:cubicBezTo>
                  <a:cubicBezTo>
                    <a:pt x="520791" y="1101213"/>
                    <a:pt x="575036" y="1101332"/>
                    <a:pt x="608567" y="1068024"/>
                  </a:cubicBezTo>
                  <a:cubicBezTo>
                    <a:pt x="642098" y="1034717"/>
                    <a:pt x="642217" y="980596"/>
                    <a:pt x="608833" y="947142"/>
                  </a:cubicBezTo>
                  <a:cubicBezTo>
                    <a:pt x="608745" y="947054"/>
                    <a:pt x="608656" y="946966"/>
                    <a:pt x="608567" y="946878"/>
                  </a:cubicBezTo>
                  <a:cubicBezTo>
                    <a:pt x="599810" y="937976"/>
                    <a:pt x="589177" y="931131"/>
                    <a:pt x="577439" y="926838"/>
                  </a:cubicBezTo>
                  <a:close/>
                  <a:moveTo>
                    <a:pt x="229794" y="498791"/>
                  </a:moveTo>
                  <a:cubicBezTo>
                    <a:pt x="219989" y="508689"/>
                    <a:pt x="213646" y="521479"/>
                    <a:pt x="211707" y="535261"/>
                  </a:cubicBezTo>
                  <a:lnTo>
                    <a:pt x="209993" y="535261"/>
                  </a:lnTo>
                  <a:cubicBezTo>
                    <a:pt x="200474" y="535261"/>
                    <a:pt x="173534" y="532886"/>
                    <a:pt x="164586" y="514746"/>
                  </a:cubicBezTo>
                  <a:cubicBezTo>
                    <a:pt x="148335" y="470858"/>
                    <a:pt x="99500" y="448423"/>
                    <a:pt x="55510" y="464636"/>
                  </a:cubicBezTo>
                  <a:cubicBezTo>
                    <a:pt x="11520" y="480850"/>
                    <a:pt x="-10967" y="529572"/>
                    <a:pt x="5285" y="573461"/>
                  </a:cubicBezTo>
                  <a:cubicBezTo>
                    <a:pt x="21536" y="617350"/>
                    <a:pt x="70371" y="639785"/>
                    <a:pt x="114361" y="623571"/>
                  </a:cubicBezTo>
                  <a:cubicBezTo>
                    <a:pt x="137111" y="615186"/>
                    <a:pt x="155182" y="597495"/>
                    <a:pt x="164015" y="574960"/>
                  </a:cubicBezTo>
                  <a:cubicBezTo>
                    <a:pt x="174106" y="555965"/>
                    <a:pt x="200950" y="554160"/>
                    <a:pt x="210469" y="554255"/>
                  </a:cubicBezTo>
                  <a:lnTo>
                    <a:pt x="211897" y="554255"/>
                  </a:lnTo>
                  <a:cubicBezTo>
                    <a:pt x="213998" y="567504"/>
                    <a:pt x="220265" y="579744"/>
                    <a:pt x="229794" y="589206"/>
                  </a:cubicBezTo>
                  <a:cubicBezTo>
                    <a:pt x="254819" y="614161"/>
                    <a:pt x="295382" y="614151"/>
                    <a:pt x="320395" y="589184"/>
                  </a:cubicBezTo>
                  <a:cubicBezTo>
                    <a:pt x="345408" y="564216"/>
                    <a:pt x="345398" y="523746"/>
                    <a:pt x="320373" y="498791"/>
                  </a:cubicBezTo>
                  <a:cubicBezTo>
                    <a:pt x="295357" y="473844"/>
                    <a:pt x="254810" y="473844"/>
                    <a:pt x="229794" y="498791"/>
                  </a:cubicBez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500"/>
            </a:p>
          </p:txBody>
        </p:sp>
      </p:grpSp>
      <p:cxnSp>
        <p:nvCxnSpPr>
          <p:cNvPr id="17" name="Straight Connector 17"/>
          <p:cNvCxnSpPr>
            <a:cxnSpLocks/>
          </p:cNvCxnSpPr>
          <p:nvPr userDrawn="1"/>
        </p:nvCxnSpPr>
        <p:spPr bwMode="auto">
          <a:xfrm>
            <a:off x="698500" y="6286500"/>
            <a:ext cx="10795000" cy="0"/>
          </a:xfrm>
          <a:prstGeom prst="line">
            <a:avLst/>
          </a:prstGeom>
          <a:noFill/>
          <a:ln w="19050">
            <a:solidFill>
              <a:srgbClr val="169D95">
                <a:alpha val="43921"/>
              </a:srgbClr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>
                <a:solidFill>
                  <a:srgbClr val="1086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c 2"/>
          <p:cNvGrpSpPr>
            <a:grpSpLocks/>
          </p:cNvGrpSpPr>
          <p:nvPr userDrawn="1"/>
        </p:nvGrpSpPr>
        <p:grpSpPr bwMode="auto">
          <a:xfrm>
            <a:off x="698500" y="6398948"/>
            <a:ext cx="1309688" cy="268552"/>
            <a:chOff x="914400" y="914400"/>
            <a:chExt cx="5321300" cy="1092200"/>
          </a:xfrm>
        </p:grpSpPr>
        <p:sp>
          <p:nvSpPr>
            <p:cNvPr id="3" name="Freeform 4"/>
            <p:cNvSpPr>
              <a:spLocks/>
            </p:cNvSpPr>
            <p:nvPr/>
          </p:nvSpPr>
          <p:spPr bwMode="auto">
            <a:xfrm>
              <a:off x="2087546" y="1045084"/>
              <a:ext cx="694910" cy="769289"/>
            </a:xfrm>
            <a:custGeom>
              <a:avLst/>
              <a:gdLst>
                <a:gd name="T0" fmla="*/ 296922 w 694910"/>
                <a:gd name="T1" fmla="*/ 735103 h 769288"/>
                <a:gd name="T2" fmla="*/ 4298 w 694910"/>
                <a:gd name="T3" fmla="*/ 61639 h 769288"/>
                <a:gd name="T4" fmla="*/ 15 w 694910"/>
                <a:gd name="T5" fmla="*/ 42644 h 769288"/>
                <a:gd name="T6" fmla="*/ 43327 w 694910"/>
                <a:gd name="T7" fmla="*/ 475 h 769288"/>
                <a:gd name="T8" fmla="*/ 87783 w 694910"/>
                <a:gd name="T9" fmla="*/ 32956 h 769288"/>
                <a:gd name="T10" fmla="*/ 349945 w 694910"/>
                <a:gd name="T11" fmla="*/ 659788 h 769288"/>
                <a:gd name="T12" fmla="*/ 613249 w 694910"/>
                <a:gd name="T13" fmla="*/ 30297 h 769288"/>
                <a:gd name="T14" fmla="*/ 655515 w 694910"/>
                <a:gd name="T15" fmla="*/ 0 h 769288"/>
                <a:gd name="T16" fmla="*/ 697781 w 694910"/>
                <a:gd name="T17" fmla="*/ 41124 h 769288"/>
                <a:gd name="T18" fmla="*/ 694544 w 694910"/>
                <a:gd name="T19" fmla="*/ 58409 h 769288"/>
                <a:gd name="T20" fmla="*/ 400873 w 694910"/>
                <a:gd name="T21" fmla="*/ 735103 h 769288"/>
                <a:gd name="T22" fmla="*/ 351087 w 694910"/>
                <a:gd name="T23" fmla="*/ 770813 h 769288"/>
                <a:gd name="T24" fmla="*/ 346708 w 694910"/>
                <a:gd name="T25" fmla="*/ 770813 h 769288"/>
                <a:gd name="T26" fmla="*/ 296922 w 694910"/>
                <a:gd name="T27" fmla="*/ 735103 h 76928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94910" h="769288">
                  <a:moveTo>
                    <a:pt x="296922" y="735099"/>
                  </a:moveTo>
                  <a:lnTo>
                    <a:pt x="4298" y="61639"/>
                  </a:lnTo>
                  <a:cubicBezTo>
                    <a:pt x="1308" y="55761"/>
                    <a:pt x="-164" y="49232"/>
                    <a:pt x="15" y="42644"/>
                  </a:cubicBezTo>
                  <a:cubicBezTo>
                    <a:pt x="970" y="19357"/>
                    <a:pt x="19970" y="859"/>
                    <a:pt x="43327" y="475"/>
                  </a:cubicBezTo>
                  <a:cubicBezTo>
                    <a:pt x="63560" y="774"/>
                    <a:pt x="81391" y="13802"/>
                    <a:pt x="87783" y="32956"/>
                  </a:cubicBezTo>
                  <a:lnTo>
                    <a:pt x="349945" y="659784"/>
                  </a:lnTo>
                  <a:lnTo>
                    <a:pt x="613249" y="30297"/>
                  </a:lnTo>
                  <a:cubicBezTo>
                    <a:pt x="620644" y="13182"/>
                    <a:pt x="636898" y="1532"/>
                    <a:pt x="655515" y="0"/>
                  </a:cubicBezTo>
                  <a:cubicBezTo>
                    <a:pt x="678496" y="-108"/>
                    <a:pt x="697313" y="18201"/>
                    <a:pt x="697781" y="41124"/>
                  </a:cubicBezTo>
                  <a:cubicBezTo>
                    <a:pt x="697866" y="47043"/>
                    <a:pt x="696766" y="52920"/>
                    <a:pt x="694544" y="58409"/>
                  </a:cubicBezTo>
                  <a:lnTo>
                    <a:pt x="400873" y="735099"/>
                  </a:lnTo>
                  <a:cubicBezTo>
                    <a:pt x="391354" y="756753"/>
                    <a:pt x="375933" y="770809"/>
                    <a:pt x="351087" y="770809"/>
                  </a:cubicBezTo>
                  <a:lnTo>
                    <a:pt x="346708" y="770809"/>
                  </a:lnTo>
                  <a:cubicBezTo>
                    <a:pt x="324025" y="771196"/>
                    <a:pt x="303780" y="756674"/>
                    <a:pt x="296922" y="735099"/>
                  </a:cubicBezTo>
                  <a:close/>
                </a:path>
              </a:pathLst>
            </a:custGeom>
            <a:solidFill>
              <a:srgbClr val="189C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500"/>
            </a:p>
          </p:txBody>
        </p:sp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2934971" y="1045654"/>
              <a:ext cx="85674" cy="759791"/>
            </a:xfrm>
            <a:custGeom>
              <a:avLst/>
              <a:gdLst>
                <a:gd name="T0" fmla="*/ 0 w 85673"/>
                <a:gd name="T1" fmla="*/ 42738 h 759791"/>
                <a:gd name="T2" fmla="*/ 42841 w 85673"/>
                <a:gd name="T3" fmla="*/ 0 h 759791"/>
                <a:gd name="T4" fmla="*/ 85678 w 85673"/>
                <a:gd name="T5" fmla="*/ 42738 h 759791"/>
                <a:gd name="T6" fmla="*/ 85678 w 85673"/>
                <a:gd name="T7" fmla="*/ 723701 h 759791"/>
                <a:gd name="T8" fmla="*/ 42841 w 85673"/>
                <a:gd name="T9" fmla="*/ 766440 h 759791"/>
                <a:gd name="T10" fmla="*/ 0 w 85673"/>
                <a:gd name="T11" fmla="*/ 723701 h 75979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5673" h="759791">
                  <a:moveTo>
                    <a:pt x="0" y="42738"/>
                  </a:moveTo>
                  <a:cubicBezTo>
                    <a:pt x="0" y="19135"/>
                    <a:pt x="19179" y="0"/>
                    <a:pt x="42837" y="0"/>
                  </a:cubicBezTo>
                  <a:cubicBezTo>
                    <a:pt x="66495" y="0"/>
                    <a:pt x="85674" y="19135"/>
                    <a:pt x="85674" y="42738"/>
                  </a:cubicBezTo>
                  <a:lnTo>
                    <a:pt x="85674" y="723701"/>
                  </a:lnTo>
                  <a:cubicBezTo>
                    <a:pt x="85674" y="747305"/>
                    <a:pt x="66495" y="766440"/>
                    <a:pt x="42837" y="766440"/>
                  </a:cubicBezTo>
                  <a:cubicBezTo>
                    <a:pt x="19179" y="766440"/>
                    <a:pt x="0" y="747305"/>
                    <a:pt x="0" y="723701"/>
                  </a:cubicBezTo>
                  <a:lnTo>
                    <a:pt x="0" y="42738"/>
                  </a:lnTo>
                  <a:close/>
                </a:path>
              </a:pathLst>
            </a:custGeom>
            <a:solidFill>
              <a:srgbClr val="189C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500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3180364" y="1039576"/>
              <a:ext cx="561640" cy="769289"/>
            </a:xfrm>
            <a:custGeom>
              <a:avLst/>
              <a:gdLst>
                <a:gd name="T0" fmla="*/ 16293 w 561639"/>
                <a:gd name="T1" fmla="*/ 676883 h 769288"/>
                <a:gd name="T2" fmla="*/ 15 w 561639"/>
                <a:gd name="T3" fmla="*/ 644402 h 769288"/>
                <a:gd name="T4" fmla="*/ 40750 w 561639"/>
                <a:gd name="T5" fmla="*/ 602240 h 769288"/>
                <a:gd name="T6" fmla="*/ 41234 w 561639"/>
                <a:gd name="T7" fmla="*/ 602234 h 769288"/>
                <a:gd name="T8" fmla="*/ 67222 w 561639"/>
                <a:gd name="T9" fmla="*/ 611731 h 769288"/>
                <a:gd name="T10" fmla="*/ 306732 w 561639"/>
                <a:gd name="T11" fmla="*/ 701956 h 769288"/>
                <a:gd name="T12" fmla="*/ 475795 w 561639"/>
                <a:gd name="T13" fmla="*/ 573267 h 769288"/>
                <a:gd name="T14" fmla="*/ 475795 w 561639"/>
                <a:gd name="T15" fmla="*/ 570892 h 769288"/>
                <a:gd name="T16" fmla="*/ 278551 w 561639"/>
                <a:gd name="T17" fmla="*/ 427102 h 769288"/>
                <a:gd name="T18" fmla="*/ 24004 w 561639"/>
                <a:gd name="T19" fmla="*/ 208658 h 769288"/>
                <a:gd name="T20" fmla="*/ 24004 w 561639"/>
                <a:gd name="T21" fmla="*/ 206473 h 769288"/>
                <a:gd name="T22" fmla="*/ 273124 w 561639"/>
                <a:gd name="T23" fmla="*/ 0 h 769288"/>
                <a:gd name="T24" fmla="*/ 514824 w 561639"/>
                <a:gd name="T25" fmla="*/ 74650 h 769288"/>
                <a:gd name="T26" fmla="*/ 533196 w 561639"/>
                <a:gd name="T27" fmla="*/ 109220 h 769288"/>
                <a:gd name="T28" fmla="*/ 492263 w 561639"/>
                <a:gd name="T29" fmla="*/ 150249 h 769288"/>
                <a:gd name="T30" fmla="*/ 492073 w 561639"/>
                <a:gd name="T31" fmla="*/ 150249 h 769288"/>
                <a:gd name="T32" fmla="*/ 467132 w 561639"/>
                <a:gd name="T33" fmla="*/ 142746 h 769288"/>
                <a:gd name="T34" fmla="*/ 271030 w 561639"/>
                <a:gd name="T35" fmla="*/ 76264 h 769288"/>
                <a:gd name="T36" fmla="*/ 109202 w 561639"/>
                <a:gd name="T37" fmla="*/ 198496 h 769288"/>
                <a:gd name="T38" fmla="*/ 109202 w 561639"/>
                <a:gd name="T39" fmla="*/ 200585 h 769288"/>
                <a:gd name="T40" fmla="*/ 315013 w 561639"/>
                <a:gd name="T41" fmla="*/ 347605 h 769288"/>
                <a:gd name="T42" fmla="*/ 562516 w 561639"/>
                <a:gd name="T43" fmla="*/ 561680 h 769288"/>
                <a:gd name="T44" fmla="*/ 562516 w 561639"/>
                <a:gd name="T45" fmla="*/ 563864 h 769288"/>
                <a:gd name="T46" fmla="*/ 303495 w 561639"/>
                <a:gd name="T47" fmla="*/ 777935 h 769288"/>
                <a:gd name="T48" fmla="*/ 16293 w 561639"/>
                <a:gd name="T49" fmla="*/ 676883 h 76928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561639" h="769288">
                  <a:moveTo>
                    <a:pt x="16293" y="676879"/>
                  </a:moveTo>
                  <a:cubicBezTo>
                    <a:pt x="5763" y="669450"/>
                    <a:pt x="-346" y="657260"/>
                    <a:pt x="15" y="644398"/>
                  </a:cubicBezTo>
                  <a:cubicBezTo>
                    <a:pt x="-406" y="621533"/>
                    <a:pt x="17832" y="602656"/>
                    <a:pt x="40750" y="602236"/>
                  </a:cubicBezTo>
                  <a:cubicBezTo>
                    <a:pt x="40911" y="602233"/>
                    <a:pt x="41072" y="602231"/>
                    <a:pt x="41234" y="602230"/>
                  </a:cubicBezTo>
                  <a:cubicBezTo>
                    <a:pt x="50784" y="602031"/>
                    <a:pt x="60060" y="605421"/>
                    <a:pt x="67222" y="611727"/>
                  </a:cubicBezTo>
                  <a:cubicBezTo>
                    <a:pt x="138712" y="672510"/>
                    <a:pt x="210202" y="701952"/>
                    <a:pt x="306728" y="701952"/>
                  </a:cubicBezTo>
                  <a:cubicBezTo>
                    <a:pt x="408585" y="701952"/>
                    <a:pt x="475791" y="647817"/>
                    <a:pt x="475791" y="573263"/>
                  </a:cubicBezTo>
                  <a:lnTo>
                    <a:pt x="475791" y="570888"/>
                  </a:lnTo>
                  <a:cubicBezTo>
                    <a:pt x="475791" y="500608"/>
                    <a:pt x="437714" y="460623"/>
                    <a:pt x="278551" y="427098"/>
                  </a:cubicBezTo>
                  <a:cubicBezTo>
                    <a:pt x="104157" y="389108"/>
                    <a:pt x="24004" y="333074"/>
                    <a:pt x="24004" y="208658"/>
                  </a:cubicBezTo>
                  <a:lnTo>
                    <a:pt x="24004" y="206473"/>
                  </a:lnTo>
                  <a:cubicBezTo>
                    <a:pt x="24004" y="87566"/>
                    <a:pt x="128716" y="0"/>
                    <a:pt x="273124" y="0"/>
                  </a:cubicBezTo>
                  <a:cubicBezTo>
                    <a:pt x="372887" y="0"/>
                    <a:pt x="445424" y="24883"/>
                    <a:pt x="514820" y="74650"/>
                  </a:cubicBezTo>
                  <a:cubicBezTo>
                    <a:pt x="526052" y="82650"/>
                    <a:pt x="532857" y="95455"/>
                    <a:pt x="533192" y="109220"/>
                  </a:cubicBezTo>
                  <a:cubicBezTo>
                    <a:pt x="533245" y="131827"/>
                    <a:pt x="514918" y="150196"/>
                    <a:pt x="492259" y="150249"/>
                  </a:cubicBezTo>
                  <a:cubicBezTo>
                    <a:pt x="492195" y="150249"/>
                    <a:pt x="492132" y="150249"/>
                    <a:pt x="492069" y="150249"/>
                  </a:cubicBezTo>
                  <a:cubicBezTo>
                    <a:pt x="483148" y="150603"/>
                    <a:pt x="474365" y="147961"/>
                    <a:pt x="467128" y="142746"/>
                  </a:cubicBezTo>
                  <a:cubicBezTo>
                    <a:pt x="411067" y="99305"/>
                    <a:pt x="342013" y="75894"/>
                    <a:pt x="271030" y="76264"/>
                  </a:cubicBezTo>
                  <a:cubicBezTo>
                    <a:pt x="172410" y="76264"/>
                    <a:pt x="109202" y="130399"/>
                    <a:pt x="109202" y="198496"/>
                  </a:cubicBezTo>
                  <a:lnTo>
                    <a:pt x="109202" y="200585"/>
                  </a:lnTo>
                  <a:cubicBezTo>
                    <a:pt x="109202" y="272005"/>
                    <a:pt x="148231" y="311989"/>
                    <a:pt x="315009" y="347605"/>
                  </a:cubicBezTo>
                  <a:cubicBezTo>
                    <a:pt x="484073" y="384359"/>
                    <a:pt x="562512" y="445998"/>
                    <a:pt x="562512" y="561676"/>
                  </a:cubicBezTo>
                  <a:lnTo>
                    <a:pt x="562512" y="563860"/>
                  </a:lnTo>
                  <a:cubicBezTo>
                    <a:pt x="562512" y="693595"/>
                    <a:pt x="454087" y="777931"/>
                    <a:pt x="303491" y="777931"/>
                  </a:cubicBezTo>
                  <a:cubicBezTo>
                    <a:pt x="198804" y="779123"/>
                    <a:pt x="97070" y="743327"/>
                    <a:pt x="16293" y="676879"/>
                  </a:cubicBezTo>
                  <a:close/>
                </a:path>
              </a:pathLst>
            </a:custGeom>
            <a:solidFill>
              <a:srgbClr val="189C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500"/>
            </a:p>
          </p:txBody>
        </p:sp>
        <p:sp>
          <p:nvSpPr>
            <p:cNvPr id="6" name="Freeform 7"/>
            <p:cNvSpPr>
              <a:spLocks/>
            </p:cNvSpPr>
            <p:nvPr/>
          </p:nvSpPr>
          <p:spPr bwMode="auto">
            <a:xfrm>
              <a:off x="3918127" y="1040050"/>
              <a:ext cx="533082" cy="759791"/>
            </a:xfrm>
            <a:custGeom>
              <a:avLst/>
              <a:gdLst>
                <a:gd name="T0" fmla="*/ 20561 w 533081"/>
                <a:gd name="T1" fmla="*/ 685332 h 759791"/>
                <a:gd name="T2" fmla="*/ 278729 w 533081"/>
                <a:gd name="T3" fmla="*/ 457964 h 759791"/>
                <a:gd name="T4" fmla="*/ 436465 w 533081"/>
                <a:gd name="T5" fmla="*/ 220529 h 759791"/>
                <a:gd name="T6" fmla="*/ 284156 w 533081"/>
                <a:gd name="T7" fmla="*/ 76169 h 759791"/>
                <a:gd name="T8" fmla="*/ 96145 w 533081"/>
                <a:gd name="T9" fmla="*/ 186054 h 759791"/>
                <a:gd name="T10" fmla="*/ 64826 w 533081"/>
                <a:gd name="T11" fmla="*/ 201155 h 759791"/>
                <a:gd name="T12" fmla="*/ 25892 w 533081"/>
                <a:gd name="T13" fmla="*/ 162691 h 759791"/>
                <a:gd name="T14" fmla="*/ 25892 w 533081"/>
                <a:gd name="T15" fmla="*/ 162690 h 759791"/>
                <a:gd name="T16" fmla="*/ 34555 w 533081"/>
                <a:gd name="T17" fmla="*/ 139042 h 759791"/>
                <a:gd name="T18" fmla="*/ 290533 w 533081"/>
                <a:gd name="T19" fmla="*/ 0 h 759791"/>
                <a:gd name="T20" fmla="*/ 524994 w 533081"/>
                <a:gd name="T21" fmla="*/ 213406 h 759791"/>
                <a:gd name="T22" fmla="*/ 524994 w 533081"/>
                <a:gd name="T23" fmla="*/ 215496 h 759791"/>
                <a:gd name="T24" fmla="*/ 333751 w 533081"/>
                <a:gd name="T25" fmla="*/ 508585 h 759791"/>
                <a:gd name="T26" fmla="*/ 131842 w 533081"/>
                <a:gd name="T27" fmla="*/ 687516 h 759791"/>
                <a:gd name="T28" fmla="*/ 498055 w 533081"/>
                <a:gd name="T29" fmla="*/ 687516 h 759791"/>
                <a:gd name="T30" fmla="*/ 538866 w 533081"/>
                <a:gd name="T31" fmla="*/ 724393 h 759791"/>
                <a:gd name="T32" fmla="*/ 501904 w 533081"/>
                <a:gd name="T33" fmla="*/ 765110 h 759791"/>
                <a:gd name="T34" fmla="*/ 498055 w 533081"/>
                <a:gd name="T35" fmla="*/ 765110 h 759791"/>
                <a:gd name="T36" fmla="*/ 43218 w 533081"/>
                <a:gd name="T37" fmla="*/ 765110 h 759791"/>
                <a:gd name="T38" fmla="*/ 123 w 533081"/>
                <a:gd name="T39" fmla="*/ 728383 h 759791"/>
                <a:gd name="T40" fmla="*/ 0 w 533081"/>
                <a:gd name="T41" fmla="*/ 725221 h 759791"/>
                <a:gd name="T42" fmla="*/ 20562 w 533081"/>
                <a:gd name="T43" fmla="*/ 685332 h 75979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33081" h="759791">
                  <a:moveTo>
                    <a:pt x="20561" y="685332"/>
                  </a:moveTo>
                  <a:lnTo>
                    <a:pt x="278725" y="457964"/>
                  </a:lnTo>
                  <a:cubicBezTo>
                    <a:pt x="395432" y="354538"/>
                    <a:pt x="436461" y="296509"/>
                    <a:pt x="436461" y="220529"/>
                  </a:cubicBezTo>
                  <a:cubicBezTo>
                    <a:pt x="436461" y="132204"/>
                    <a:pt x="366208" y="76169"/>
                    <a:pt x="284152" y="76169"/>
                  </a:cubicBezTo>
                  <a:cubicBezTo>
                    <a:pt x="204189" y="76169"/>
                    <a:pt x="150215" y="114918"/>
                    <a:pt x="96145" y="186054"/>
                  </a:cubicBezTo>
                  <a:cubicBezTo>
                    <a:pt x="88754" y="195829"/>
                    <a:pt x="77095" y="201451"/>
                    <a:pt x="64826" y="201155"/>
                  </a:cubicBezTo>
                  <a:cubicBezTo>
                    <a:pt x="43429" y="201260"/>
                    <a:pt x="25998" y="184039"/>
                    <a:pt x="25892" y="162691"/>
                  </a:cubicBezTo>
                  <a:cubicBezTo>
                    <a:pt x="25892" y="162691"/>
                    <a:pt x="25892" y="162691"/>
                    <a:pt x="25892" y="162690"/>
                  </a:cubicBezTo>
                  <a:cubicBezTo>
                    <a:pt x="26002" y="154054"/>
                    <a:pt x="29057" y="145713"/>
                    <a:pt x="34555" y="139042"/>
                  </a:cubicBezTo>
                  <a:cubicBezTo>
                    <a:pt x="97192" y="51761"/>
                    <a:pt x="166302" y="0"/>
                    <a:pt x="290529" y="0"/>
                  </a:cubicBezTo>
                  <a:cubicBezTo>
                    <a:pt x="426656" y="0"/>
                    <a:pt x="524990" y="90510"/>
                    <a:pt x="524990" y="213406"/>
                  </a:cubicBezTo>
                  <a:lnTo>
                    <a:pt x="524990" y="215496"/>
                  </a:lnTo>
                  <a:cubicBezTo>
                    <a:pt x="524990" y="325476"/>
                    <a:pt x="466637" y="393287"/>
                    <a:pt x="333747" y="508585"/>
                  </a:cubicBezTo>
                  <a:lnTo>
                    <a:pt x="131842" y="687516"/>
                  </a:lnTo>
                  <a:lnTo>
                    <a:pt x="498051" y="687516"/>
                  </a:lnTo>
                  <a:cubicBezTo>
                    <a:pt x="519527" y="686456"/>
                    <a:pt x="537799" y="702966"/>
                    <a:pt x="538862" y="724393"/>
                  </a:cubicBezTo>
                  <a:cubicBezTo>
                    <a:pt x="539925" y="745820"/>
                    <a:pt x="523376" y="764049"/>
                    <a:pt x="501900" y="765110"/>
                  </a:cubicBezTo>
                  <a:cubicBezTo>
                    <a:pt x="500618" y="765173"/>
                    <a:pt x="499333" y="765173"/>
                    <a:pt x="498051" y="765110"/>
                  </a:cubicBezTo>
                  <a:lnTo>
                    <a:pt x="43218" y="765110"/>
                  </a:lnTo>
                  <a:cubicBezTo>
                    <a:pt x="21152" y="766841"/>
                    <a:pt x="1858" y="750398"/>
                    <a:pt x="123" y="728383"/>
                  </a:cubicBezTo>
                  <a:cubicBezTo>
                    <a:pt x="40" y="727331"/>
                    <a:pt x="-1" y="726276"/>
                    <a:pt x="0" y="725221"/>
                  </a:cubicBezTo>
                  <a:cubicBezTo>
                    <a:pt x="-5" y="709392"/>
                    <a:pt x="7653" y="694535"/>
                    <a:pt x="20562" y="685332"/>
                  </a:cubicBezTo>
                  <a:lnTo>
                    <a:pt x="20561" y="685332"/>
                  </a:lnTo>
                  <a:close/>
                </a:path>
              </a:pathLst>
            </a:custGeom>
            <a:solidFill>
              <a:srgbClr val="135C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500"/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4543736" y="1038056"/>
              <a:ext cx="637794" cy="778786"/>
            </a:xfrm>
            <a:custGeom>
              <a:avLst/>
              <a:gdLst>
                <a:gd name="T0" fmla="*/ 0 w 637794"/>
                <a:gd name="T1" fmla="*/ 392052 h 778786"/>
                <a:gd name="T2" fmla="*/ 0 w 637794"/>
                <a:gd name="T3" fmla="*/ 390058 h 778786"/>
                <a:gd name="T4" fmla="*/ 320801 w 637794"/>
                <a:gd name="T5" fmla="*/ 0 h 778786"/>
                <a:gd name="T6" fmla="*/ 638461 w 637794"/>
                <a:gd name="T7" fmla="*/ 387873 h 778786"/>
                <a:gd name="T8" fmla="*/ 638461 w 637794"/>
                <a:gd name="T9" fmla="*/ 390058 h 778786"/>
                <a:gd name="T10" fmla="*/ 318707 w 637794"/>
                <a:gd name="T11" fmla="*/ 780116 h 778786"/>
                <a:gd name="T12" fmla="*/ 0 w 637794"/>
                <a:gd name="T13" fmla="*/ 392052 h 778786"/>
                <a:gd name="T14" fmla="*/ 549836 w 637794"/>
                <a:gd name="T15" fmla="*/ 392052 h 778786"/>
                <a:gd name="T16" fmla="*/ 549836 w 637794"/>
                <a:gd name="T17" fmla="*/ 390058 h 778786"/>
                <a:gd name="T18" fmla="*/ 318707 w 637794"/>
                <a:gd name="T19" fmla="*/ 77499 h 778786"/>
                <a:gd name="T20" fmla="*/ 88625 w 637794"/>
                <a:gd name="T21" fmla="*/ 387873 h 778786"/>
                <a:gd name="T22" fmla="*/ 88625 w 637794"/>
                <a:gd name="T23" fmla="*/ 390058 h 778786"/>
                <a:gd name="T24" fmla="*/ 320801 w 637794"/>
                <a:gd name="T25" fmla="*/ 702522 h 778786"/>
                <a:gd name="T26" fmla="*/ 549836 w 637794"/>
                <a:gd name="T27" fmla="*/ 392052 h 7787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37794" h="778786">
                  <a:moveTo>
                    <a:pt x="0" y="392052"/>
                  </a:moveTo>
                  <a:lnTo>
                    <a:pt x="0" y="390058"/>
                  </a:lnTo>
                  <a:cubicBezTo>
                    <a:pt x="0" y="178836"/>
                    <a:pt x="126417" y="0"/>
                    <a:pt x="320801" y="0"/>
                  </a:cubicBezTo>
                  <a:cubicBezTo>
                    <a:pt x="515186" y="0"/>
                    <a:pt x="638461" y="176651"/>
                    <a:pt x="638461" y="387873"/>
                  </a:cubicBezTo>
                  <a:lnTo>
                    <a:pt x="638461" y="390058"/>
                  </a:lnTo>
                  <a:cubicBezTo>
                    <a:pt x="638461" y="601185"/>
                    <a:pt x="513091" y="780116"/>
                    <a:pt x="318707" y="780116"/>
                  </a:cubicBezTo>
                  <a:cubicBezTo>
                    <a:pt x="124322" y="780116"/>
                    <a:pt x="0" y="603274"/>
                    <a:pt x="0" y="392052"/>
                  </a:cubicBezTo>
                  <a:close/>
                  <a:moveTo>
                    <a:pt x="549836" y="392052"/>
                  </a:moveTo>
                  <a:lnTo>
                    <a:pt x="549836" y="390058"/>
                  </a:lnTo>
                  <a:cubicBezTo>
                    <a:pt x="549836" y="225183"/>
                    <a:pt x="459117" y="77499"/>
                    <a:pt x="318707" y="77499"/>
                  </a:cubicBezTo>
                  <a:cubicBezTo>
                    <a:pt x="178297" y="77499"/>
                    <a:pt x="88625" y="221954"/>
                    <a:pt x="88625" y="387873"/>
                  </a:cubicBezTo>
                  <a:lnTo>
                    <a:pt x="88625" y="390058"/>
                  </a:lnTo>
                  <a:cubicBezTo>
                    <a:pt x="88625" y="554838"/>
                    <a:pt x="179344" y="702522"/>
                    <a:pt x="320801" y="702522"/>
                  </a:cubicBezTo>
                  <a:cubicBezTo>
                    <a:pt x="462258" y="702522"/>
                    <a:pt x="549836" y="556927"/>
                    <a:pt x="549836" y="392052"/>
                  </a:cubicBezTo>
                  <a:close/>
                </a:path>
              </a:pathLst>
            </a:custGeom>
            <a:solidFill>
              <a:srgbClr val="135C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500"/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5235220" y="1042419"/>
              <a:ext cx="237983" cy="759791"/>
            </a:xfrm>
            <a:custGeom>
              <a:avLst/>
              <a:gdLst>
                <a:gd name="T0" fmla="*/ 160971 w 237983"/>
                <a:gd name="T1" fmla="*/ 88141 h 759791"/>
                <a:gd name="T2" fmla="*/ 55117 w 237983"/>
                <a:gd name="T3" fmla="*/ 122617 h 759791"/>
                <a:gd name="T4" fmla="*/ 36744 w 237983"/>
                <a:gd name="T5" fmla="*/ 125846 h 759791"/>
                <a:gd name="T6" fmla="*/ 0 w 237983"/>
                <a:gd name="T7" fmla="*/ 89281 h 759791"/>
                <a:gd name="T8" fmla="*/ 30271 w 237983"/>
                <a:gd name="T9" fmla="*/ 52621 h 759791"/>
                <a:gd name="T10" fmla="*/ 154498 w 237983"/>
                <a:gd name="T11" fmla="*/ 9503 h 759791"/>
                <a:gd name="T12" fmla="*/ 200953 w 237983"/>
                <a:gd name="T13" fmla="*/ 6 h 759791"/>
                <a:gd name="T14" fmla="*/ 203333 w 237983"/>
                <a:gd name="T15" fmla="*/ 6 h 759791"/>
                <a:gd name="T16" fmla="*/ 245502 w 237983"/>
                <a:gd name="T17" fmla="*/ 40740 h 759791"/>
                <a:gd name="T18" fmla="*/ 245503 w 237983"/>
                <a:gd name="T19" fmla="*/ 41984 h 759791"/>
                <a:gd name="T20" fmla="*/ 245503 w 237983"/>
                <a:gd name="T21" fmla="*/ 725131 h 759791"/>
                <a:gd name="T22" fmla="*/ 203816 w 237983"/>
                <a:gd name="T23" fmla="*/ 768244 h 759791"/>
                <a:gd name="T24" fmla="*/ 203333 w 237983"/>
                <a:gd name="T25" fmla="*/ 768250 h 759791"/>
                <a:gd name="T26" fmla="*/ 161257 w 237983"/>
                <a:gd name="T27" fmla="*/ 725131 h 75979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37983" h="759791">
                  <a:moveTo>
                    <a:pt x="160971" y="88141"/>
                  </a:moveTo>
                  <a:lnTo>
                    <a:pt x="55117" y="122617"/>
                  </a:lnTo>
                  <a:cubicBezTo>
                    <a:pt x="49199" y="124644"/>
                    <a:pt x="43000" y="125734"/>
                    <a:pt x="36744" y="125846"/>
                  </a:cubicBezTo>
                  <a:cubicBezTo>
                    <a:pt x="16552" y="125692"/>
                    <a:pt x="207" y="109426"/>
                    <a:pt x="0" y="89281"/>
                  </a:cubicBezTo>
                  <a:cubicBezTo>
                    <a:pt x="0" y="70951"/>
                    <a:pt x="11899" y="59079"/>
                    <a:pt x="30271" y="52621"/>
                  </a:cubicBezTo>
                  <a:lnTo>
                    <a:pt x="154498" y="9503"/>
                  </a:lnTo>
                  <a:cubicBezTo>
                    <a:pt x="169428" y="4066"/>
                    <a:pt x="185083" y="866"/>
                    <a:pt x="200953" y="6"/>
                  </a:cubicBezTo>
                  <a:lnTo>
                    <a:pt x="203333" y="6"/>
                  </a:lnTo>
                  <a:cubicBezTo>
                    <a:pt x="226252" y="-364"/>
                    <a:pt x="245132" y="17874"/>
                    <a:pt x="245502" y="40740"/>
                  </a:cubicBezTo>
                  <a:cubicBezTo>
                    <a:pt x="245508" y="41155"/>
                    <a:pt x="245509" y="41569"/>
                    <a:pt x="245503" y="41984"/>
                  </a:cubicBezTo>
                  <a:lnTo>
                    <a:pt x="245503" y="725131"/>
                  </a:lnTo>
                  <a:cubicBezTo>
                    <a:pt x="245924" y="748521"/>
                    <a:pt x="227260" y="767823"/>
                    <a:pt x="203816" y="768244"/>
                  </a:cubicBezTo>
                  <a:cubicBezTo>
                    <a:pt x="203655" y="768246"/>
                    <a:pt x="203494" y="768248"/>
                    <a:pt x="203333" y="768250"/>
                  </a:cubicBezTo>
                  <a:cubicBezTo>
                    <a:pt x="179890" y="767682"/>
                    <a:pt x="161198" y="748527"/>
                    <a:pt x="161257" y="725131"/>
                  </a:cubicBezTo>
                  <a:lnTo>
                    <a:pt x="160971" y="88141"/>
                  </a:lnTo>
                  <a:close/>
                </a:path>
              </a:pathLst>
            </a:custGeom>
            <a:solidFill>
              <a:srgbClr val="135C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500"/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5670728" y="1037486"/>
              <a:ext cx="561640" cy="778786"/>
            </a:xfrm>
            <a:custGeom>
              <a:avLst/>
              <a:gdLst>
                <a:gd name="T0" fmla="*/ 39981 w 561639"/>
                <a:gd name="T1" fmla="*/ 705181 h 778786"/>
                <a:gd name="T2" fmla="*/ 25127 w 561639"/>
                <a:gd name="T3" fmla="*/ 649499 h 778786"/>
                <a:gd name="T4" fmla="*/ 61590 w 561639"/>
                <a:gd name="T5" fmla="*/ 629202 h 778786"/>
                <a:gd name="T6" fmla="*/ 88530 w 561639"/>
                <a:gd name="T7" fmla="*/ 637845 h 778786"/>
                <a:gd name="T8" fmla="*/ 252738 w 561639"/>
                <a:gd name="T9" fmla="*/ 702522 h 778786"/>
                <a:gd name="T10" fmla="*/ 477493 w 561639"/>
                <a:gd name="T11" fmla="*/ 371728 h 778786"/>
                <a:gd name="T12" fmla="*/ 263590 w 561639"/>
                <a:gd name="T13" fmla="*/ 492345 h 778786"/>
                <a:gd name="T14" fmla="*/ 0 w 561639"/>
                <a:gd name="T15" fmla="*/ 258614 h 778786"/>
                <a:gd name="T16" fmla="*/ 0 w 561639"/>
                <a:gd name="T17" fmla="*/ 256430 h 778786"/>
                <a:gd name="T18" fmla="*/ 272252 w 561639"/>
                <a:gd name="T19" fmla="*/ 0 h 778786"/>
                <a:gd name="T20" fmla="*/ 471020 w 561639"/>
                <a:gd name="T21" fmla="*/ 77499 h 778786"/>
                <a:gd name="T22" fmla="*/ 564975 w 561639"/>
                <a:gd name="T23" fmla="*/ 369543 h 778786"/>
                <a:gd name="T24" fmla="*/ 564975 w 561639"/>
                <a:gd name="T25" fmla="*/ 371728 h 778786"/>
                <a:gd name="T26" fmla="*/ 250834 w 561639"/>
                <a:gd name="T27" fmla="*/ 780116 h 778786"/>
                <a:gd name="T28" fmla="*/ 39981 w 561639"/>
                <a:gd name="T29" fmla="*/ 705181 h 778786"/>
                <a:gd name="T30" fmla="*/ 461310 w 561639"/>
                <a:gd name="T31" fmla="*/ 249307 h 778786"/>
                <a:gd name="T32" fmla="*/ 461310 w 561639"/>
                <a:gd name="T33" fmla="*/ 247217 h 778786"/>
                <a:gd name="T34" fmla="*/ 269016 w 561639"/>
                <a:gd name="T35" fmla="*/ 76264 h 778786"/>
                <a:gd name="T36" fmla="*/ 87483 w 561639"/>
                <a:gd name="T37" fmla="*/ 252916 h 778786"/>
                <a:gd name="T38" fmla="*/ 87483 w 561639"/>
                <a:gd name="T39" fmla="*/ 255100 h 778786"/>
                <a:gd name="T40" fmla="*/ 273299 w 561639"/>
                <a:gd name="T41" fmla="*/ 419975 h 778786"/>
                <a:gd name="T42" fmla="*/ 461310 w 561639"/>
                <a:gd name="T43" fmla="*/ 249307 h 7787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61639" h="778786">
                  <a:moveTo>
                    <a:pt x="39981" y="705181"/>
                  </a:moveTo>
                  <a:cubicBezTo>
                    <a:pt x="20468" y="693898"/>
                    <a:pt x="13817" y="668968"/>
                    <a:pt x="25127" y="649499"/>
                  </a:cubicBezTo>
                  <a:cubicBezTo>
                    <a:pt x="32634" y="636577"/>
                    <a:pt x="46626" y="628789"/>
                    <a:pt x="61590" y="629202"/>
                  </a:cubicBezTo>
                  <a:cubicBezTo>
                    <a:pt x="71222" y="629401"/>
                    <a:pt x="80587" y="632405"/>
                    <a:pt x="88530" y="637845"/>
                  </a:cubicBezTo>
                  <a:cubicBezTo>
                    <a:pt x="141552" y="680963"/>
                    <a:pt x="193242" y="702522"/>
                    <a:pt x="252738" y="702522"/>
                  </a:cubicBezTo>
                  <a:cubicBezTo>
                    <a:pt x="388864" y="702522"/>
                    <a:pt x="480726" y="564620"/>
                    <a:pt x="477489" y="371728"/>
                  </a:cubicBezTo>
                  <a:cubicBezTo>
                    <a:pt x="436461" y="437450"/>
                    <a:pt x="368398" y="492345"/>
                    <a:pt x="263590" y="492345"/>
                  </a:cubicBezTo>
                  <a:cubicBezTo>
                    <a:pt x="108044" y="492345"/>
                    <a:pt x="0" y="394332"/>
                    <a:pt x="0" y="258614"/>
                  </a:cubicBezTo>
                  <a:lnTo>
                    <a:pt x="0" y="256430"/>
                  </a:lnTo>
                  <a:cubicBezTo>
                    <a:pt x="0" y="113114"/>
                    <a:pt x="111281" y="0"/>
                    <a:pt x="272252" y="0"/>
                  </a:cubicBezTo>
                  <a:cubicBezTo>
                    <a:pt x="358688" y="0"/>
                    <a:pt x="422372" y="29062"/>
                    <a:pt x="471016" y="77499"/>
                  </a:cubicBezTo>
                  <a:cubicBezTo>
                    <a:pt x="528132" y="134483"/>
                    <a:pt x="564971" y="218725"/>
                    <a:pt x="564971" y="369543"/>
                  </a:cubicBezTo>
                  <a:lnTo>
                    <a:pt x="564971" y="371728"/>
                  </a:lnTo>
                  <a:cubicBezTo>
                    <a:pt x="564971" y="610872"/>
                    <a:pt x="437508" y="780116"/>
                    <a:pt x="250834" y="780116"/>
                  </a:cubicBezTo>
                  <a:cubicBezTo>
                    <a:pt x="164208" y="780591"/>
                    <a:pt x="97192" y="748205"/>
                    <a:pt x="39981" y="705181"/>
                  </a:cubicBezTo>
                  <a:close/>
                  <a:moveTo>
                    <a:pt x="461306" y="249307"/>
                  </a:moveTo>
                  <a:lnTo>
                    <a:pt x="461306" y="247217"/>
                  </a:lnTo>
                  <a:cubicBezTo>
                    <a:pt x="461306" y="151293"/>
                    <a:pt x="382391" y="76264"/>
                    <a:pt x="269016" y="76264"/>
                  </a:cubicBezTo>
                  <a:cubicBezTo>
                    <a:pt x="155641" y="76264"/>
                    <a:pt x="87483" y="159176"/>
                    <a:pt x="87483" y="252916"/>
                  </a:cubicBezTo>
                  <a:lnTo>
                    <a:pt x="87483" y="255100"/>
                  </a:lnTo>
                  <a:cubicBezTo>
                    <a:pt x="87483" y="351024"/>
                    <a:pt x="163161" y="419975"/>
                    <a:pt x="273299" y="419975"/>
                  </a:cubicBezTo>
                  <a:cubicBezTo>
                    <a:pt x="388864" y="419595"/>
                    <a:pt x="461306" y="335543"/>
                    <a:pt x="461306" y="249307"/>
                  </a:cubicBezTo>
                  <a:close/>
                </a:path>
              </a:pathLst>
            </a:custGeom>
            <a:solidFill>
              <a:srgbClr val="135C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500"/>
            </a:p>
          </p:txBody>
        </p:sp>
        <p:sp>
          <p:nvSpPr>
            <p:cNvPr id="10" name="Freeform 11"/>
            <p:cNvSpPr>
              <a:spLocks/>
            </p:cNvSpPr>
            <p:nvPr/>
          </p:nvSpPr>
          <p:spPr bwMode="auto">
            <a:xfrm>
              <a:off x="1136077" y="1135547"/>
              <a:ext cx="171348" cy="161456"/>
            </a:xfrm>
            <a:custGeom>
              <a:avLst/>
              <a:gdLst>
                <a:gd name="T0" fmla="*/ 146344 w 171347"/>
                <a:gd name="T1" fmla="*/ 145836 h 161455"/>
                <a:gd name="T2" fmla="*/ 25179 w 171347"/>
                <a:gd name="T3" fmla="*/ 146007 h 161455"/>
                <a:gd name="T4" fmla="*/ 25008 w 171347"/>
                <a:gd name="T5" fmla="*/ 25121 h 161455"/>
                <a:gd name="T6" fmla="*/ 146173 w 171347"/>
                <a:gd name="T7" fmla="*/ 24951 h 161455"/>
                <a:gd name="T8" fmla="*/ 146344 w 171347"/>
                <a:gd name="T9" fmla="*/ 25121 h 161455"/>
                <a:gd name="T10" fmla="*/ 146344 w 171347"/>
                <a:gd name="T11" fmla="*/ 145836 h 1614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1347" h="161455">
                  <a:moveTo>
                    <a:pt x="146340" y="145832"/>
                  </a:moveTo>
                  <a:cubicBezTo>
                    <a:pt x="112929" y="179260"/>
                    <a:pt x="58683" y="179336"/>
                    <a:pt x="25179" y="146003"/>
                  </a:cubicBezTo>
                  <a:cubicBezTo>
                    <a:pt x="-8326" y="112669"/>
                    <a:pt x="-8403" y="58548"/>
                    <a:pt x="25008" y="25121"/>
                  </a:cubicBezTo>
                  <a:cubicBezTo>
                    <a:pt x="58419" y="-8307"/>
                    <a:pt x="112664" y="-8383"/>
                    <a:pt x="146169" y="24951"/>
                  </a:cubicBezTo>
                  <a:cubicBezTo>
                    <a:pt x="146226" y="25007"/>
                    <a:pt x="146283" y="25064"/>
                    <a:pt x="146340" y="25121"/>
                  </a:cubicBezTo>
                  <a:cubicBezTo>
                    <a:pt x="179684" y="58482"/>
                    <a:pt x="179684" y="112471"/>
                    <a:pt x="146340" y="145832"/>
                  </a:cubicBez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500"/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auto">
            <a:xfrm>
              <a:off x="1619999" y="1617824"/>
              <a:ext cx="171348" cy="170953"/>
            </a:xfrm>
            <a:custGeom>
              <a:avLst/>
              <a:gdLst>
                <a:gd name="T0" fmla="*/ 24913 w 171347"/>
                <a:gd name="T1" fmla="*/ 25216 h 170953"/>
                <a:gd name="T2" fmla="*/ 146078 w 171347"/>
                <a:gd name="T3" fmla="*/ 24856 h 170953"/>
                <a:gd name="T4" fmla="*/ 146438 w 171347"/>
                <a:gd name="T5" fmla="*/ 145738 h 170953"/>
                <a:gd name="T6" fmla="*/ 25274 w 171347"/>
                <a:gd name="T7" fmla="*/ 146097 h 170953"/>
                <a:gd name="T8" fmla="*/ 24913 w 171347"/>
                <a:gd name="T9" fmla="*/ 145738 h 170953"/>
                <a:gd name="T10" fmla="*/ 24913 w 171347"/>
                <a:gd name="T11" fmla="*/ 25216 h 1709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1347" h="170953">
                  <a:moveTo>
                    <a:pt x="24913" y="25216"/>
                  </a:moveTo>
                  <a:cubicBezTo>
                    <a:pt x="58271" y="-8264"/>
                    <a:pt x="112517" y="-8425"/>
                    <a:pt x="146074" y="24856"/>
                  </a:cubicBezTo>
                  <a:cubicBezTo>
                    <a:pt x="179631" y="58137"/>
                    <a:pt x="179792" y="112258"/>
                    <a:pt x="146434" y="145738"/>
                  </a:cubicBezTo>
                  <a:cubicBezTo>
                    <a:pt x="113076" y="179217"/>
                    <a:pt x="58831" y="179378"/>
                    <a:pt x="25274" y="146097"/>
                  </a:cubicBezTo>
                  <a:cubicBezTo>
                    <a:pt x="25153" y="145978"/>
                    <a:pt x="25033" y="145858"/>
                    <a:pt x="24913" y="145738"/>
                  </a:cubicBezTo>
                  <a:cubicBezTo>
                    <a:pt x="-8304" y="112398"/>
                    <a:pt x="-8304" y="58555"/>
                    <a:pt x="24913" y="25216"/>
                  </a:cubicBez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500"/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1619905" y="1135547"/>
              <a:ext cx="171348" cy="161456"/>
            </a:xfrm>
            <a:custGeom>
              <a:avLst/>
              <a:gdLst>
                <a:gd name="T0" fmla="*/ 25008 w 171347"/>
                <a:gd name="T1" fmla="*/ 25121 h 161455"/>
                <a:gd name="T2" fmla="*/ 146173 w 171347"/>
                <a:gd name="T3" fmla="*/ 24951 h 161455"/>
                <a:gd name="T4" fmla="*/ 146344 w 171347"/>
                <a:gd name="T5" fmla="*/ 145836 h 161455"/>
                <a:gd name="T6" fmla="*/ 25179 w 171347"/>
                <a:gd name="T7" fmla="*/ 146007 h 161455"/>
                <a:gd name="T8" fmla="*/ 25008 w 171347"/>
                <a:gd name="T9" fmla="*/ 145836 h 161455"/>
                <a:gd name="T10" fmla="*/ 25008 w 171347"/>
                <a:gd name="T11" fmla="*/ 25121 h 1614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1347" h="161455">
                  <a:moveTo>
                    <a:pt x="25008" y="25121"/>
                  </a:moveTo>
                  <a:cubicBezTo>
                    <a:pt x="58419" y="-8307"/>
                    <a:pt x="112664" y="-8383"/>
                    <a:pt x="146169" y="24951"/>
                  </a:cubicBezTo>
                  <a:cubicBezTo>
                    <a:pt x="179674" y="58284"/>
                    <a:pt x="179750" y="112405"/>
                    <a:pt x="146340" y="145832"/>
                  </a:cubicBezTo>
                  <a:cubicBezTo>
                    <a:pt x="112929" y="179260"/>
                    <a:pt x="58683" y="179336"/>
                    <a:pt x="25179" y="146003"/>
                  </a:cubicBezTo>
                  <a:cubicBezTo>
                    <a:pt x="25122" y="145946"/>
                    <a:pt x="25065" y="145889"/>
                    <a:pt x="25008" y="145832"/>
                  </a:cubicBezTo>
                  <a:cubicBezTo>
                    <a:pt x="-8336" y="112471"/>
                    <a:pt x="-8336" y="58482"/>
                    <a:pt x="25008" y="25121"/>
                  </a:cubicBez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500"/>
            </a:p>
          </p:txBody>
        </p:sp>
        <p:sp>
          <p:nvSpPr>
            <p:cNvPr id="13" name="Freeform 14"/>
            <p:cNvSpPr>
              <a:spLocks/>
            </p:cNvSpPr>
            <p:nvPr/>
          </p:nvSpPr>
          <p:spPr bwMode="auto">
            <a:xfrm>
              <a:off x="1136608" y="1617824"/>
              <a:ext cx="171348" cy="170953"/>
            </a:xfrm>
            <a:custGeom>
              <a:avLst/>
              <a:gdLst>
                <a:gd name="T0" fmla="*/ 24913 w 171347"/>
                <a:gd name="T1" fmla="*/ 25216 h 170953"/>
                <a:gd name="T2" fmla="*/ 146078 w 171347"/>
                <a:gd name="T3" fmla="*/ 24856 h 170953"/>
                <a:gd name="T4" fmla="*/ 146438 w 171347"/>
                <a:gd name="T5" fmla="*/ 145738 h 170953"/>
                <a:gd name="T6" fmla="*/ 25274 w 171347"/>
                <a:gd name="T7" fmla="*/ 146097 h 170953"/>
                <a:gd name="T8" fmla="*/ 24913 w 171347"/>
                <a:gd name="T9" fmla="*/ 145738 h 170953"/>
                <a:gd name="T10" fmla="*/ 24913 w 171347"/>
                <a:gd name="T11" fmla="*/ 25216 h 1709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1347" h="170953">
                  <a:moveTo>
                    <a:pt x="24913" y="25216"/>
                  </a:moveTo>
                  <a:cubicBezTo>
                    <a:pt x="58271" y="-8264"/>
                    <a:pt x="112517" y="-8425"/>
                    <a:pt x="146074" y="24856"/>
                  </a:cubicBezTo>
                  <a:cubicBezTo>
                    <a:pt x="179631" y="58137"/>
                    <a:pt x="179793" y="112258"/>
                    <a:pt x="146434" y="145738"/>
                  </a:cubicBezTo>
                  <a:cubicBezTo>
                    <a:pt x="113076" y="179217"/>
                    <a:pt x="58831" y="179378"/>
                    <a:pt x="25274" y="146097"/>
                  </a:cubicBezTo>
                  <a:cubicBezTo>
                    <a:pt x="25153" y="145978"/>
                    <a:pt x="25033" y="145858"/>
                    <a:pt x="24913" y="145738"/>
                  </a:cubicBezTo>
                  <a:cubicBezTo>
                    <a:pt x="-8304" y="112398"/>
                    <a:pt x="-8304" y="58555"/>
                    <a:pt x="24913" y="25216"/>
                  </a:cubicBez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500"/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auto">
            <a:xfrm>
              <a:off x="1298695" y="1298095"/>
              <a:ext cx="323657" cy="322911"/>
            </a:xfrm>
            <a:custGeom>
              <a:avLst/>
              <a:gdLst>
                <a:gd name="T0" fmla="*/ 285393 w 323656"/>
                <a:gd name="T1" fmla="*/ 241899 h 322911"/>
                <a:gd name="T2" fmla="*/ 280062 w 323656"/>
                <a:gd name="T3" fmla="*/ 241899 h 322911"/>
                <a:gd name="T4" fmla="*/ 235702 w 323656"/>
                <a:gd name="T5" fmla="*/ 222904 h 322911"/>
                <a:gd name="T6" fmla="*/ 230657 w 323656"/>
                <a:gd name="T7" fmla="*/ 217775 h 322911"/>
                <a:gd name="T8" fmla="*/ 230657 w 323656"/>
                <a:gd name="T9" fmla="*/ 108365 h 322911"/>
                <a:gd name="T10" fmla="*/ 236178 w 323656"/>
                <a:gd name="T11" fmla="*/ 102857 h 322911"/>
                <a:gd name="T12" fmla="*/ 279872 w 323656"/>
                <a:gd name="T13" fmla="*/ 85097 h 322911"/>
                <a:gd name="T14" fmla="*/ 280443 w 323656"/>
                <a:gd name="T15" fmla="*/ 85097 h 322911"/>
                <a:gd name="T16" fmla="*/ 286155 w 323656"/>
                <a:gd name="T17" fmla="*/ 85097 h 322911"/>
                <a:gd name="T18" fmla="*/ 328801 w 323656"/>
                <a:gd name="T19" fmla="*/ 42548 h 322911"/>
                <a:gd name="T20" fmla="*/ 286155 w 323656"/>
                <a:gd name="T21" fmla="*/ 0 h 322911"/>
                <a:gd name="T22" fmla="*/ 243508 w 323656"/>
                <a:gd name="T23" fmla="*/ 42548 h 322911"/>
                <a:gd name="T24" fmla="*/ 243508 w 323656"/>
                <a:gd name="T25" fmla="*/ 47772 h 322911"/>
                <a:gd name="T26" fmla="*/ 243508 w 323656"/>
                <a:gd name="T27" fmla="*/ 47772 h 322911"/>
                <a:gd name="T28" fmla="*/ 224470 w 323656"/>
                <a:gd name="T29" fmla="*/ 92125 h 322911"/>
                <a:gd name="T30" fmla="*/ 219329 w 323656"/>
                <a:gd name="T31" fmla="*/ 97348 h 322911"/>
                <a:gd name="T32" fmla="*/ 109187 w 323656"/>
                <a:gd name="T33" fmla="*/ 98013 h 322911"/>
                <a:gd name="T34" fmla="*/ 103475 w 323656"/>
                <a:gd name="T35" fmla="*/ 92410 h 322911"/>
                <a:gd name="T36" fmla="*/ 85674 w 323656"/>
                <a:gd name="T37" fmla="*/ 48817 h 322911"/>
                <a:gd name="T38" fmla="*/ 85674 w 323656"/>
                <a:gd name="T39" fmla="*/ 48152 h 322911"/>
                <a:gd name="T40" fmla="*/ 85674 w 323656"/>
                <a:gd name="T41" fmla="*/ 42548 h 322911"/>
                <a:gd name="T42" fmla="*/ 43027 w 323656"/>
                <a:gd name="T43" fmla="*/ 0 h 322911"/>
                <a:gd name="T44" fmla="*/ 381 w 323656"/>
                <a:gd name="T45" fmla="*/ 42549 h 322911"/>
                <a:gd name="T46" fmla="*/ 43027 w 323656"/>
                <a:gd name="T47" fmla="*/ 85097 h 322911"/>
                <a:gd name="T48" fmla="*/ 43123 w 323656"/>
                <a:gd name="T49" fmla="*/ 85097 h 322911"/>
                <a:gd name="T50" fmla="*/ 48263 w 323656"/>
                <a:gd name="T51" fmla="*/ 85097 h 322911"/>
                <a:gd name="T52" fmla="*/ 48263 w 323656"/>
                <a:gd name="T53" fmla="*/ 85097 h 322911"/>
                <a:gd name="T54" fmla="*/ 92718 w 323656"/>
                <a:gd name="T55" fmla="*/ 104091 h 322911"/>
                <a:gd name="T56" fmla="*/ 98144 w 323656"/>
                <a:gd name="T57" fmla="*/ 109600 h 322911"/>
                <a:gd name="T58" fmla="*/ 98144 w 323656"/>
                <a:gd name="T59" fmla="*/ 218250 h 322911"/>
                <a:gd name="T60" fmla="*/ 92242 w 323656"/>
                <a:gd name="T61" fmla="*/ 224233 h 322911"/>
                <a:gd name="T62" fmla="*/ 48453 w 323656"/>
                <a:gd name="T63" fmla="*/ 241994 h 322911"/>
                <a:gd name="T64" fmla="*/ 48453 w 323656"/>
                <a:gd name="T65" fmla="*/ 241994 h 322911"/>
                <a:gd name="T66" fmla="*/ 42647 w 323656"/>
                <a:gd name="T67" fmla="*/ 241994 h 322911"/>
                <a:gd name="T68" fmla="*/ 0 w 323656"/>
                <a:gd name="T69" fmla="*/ 284542 h 322911"/>
                <a:gd name="T70" fmla="*/ 42647 w 323656"/>
                <a:gd name="T71" fmla="*/ 327090 h 322911"/>
                <a:gd name="T72" fmla="*/ 85293 w 323656"/>
                <a:gd name="T73" fmla="*/ 284542 h 322911"/>
                <a:gd name="T74" fmla="*/ 85293 w 323656"/>
                <a:gd name="T75" fmla="*/ 279413 h 322911"/>
                <a:gd name="T76" fmla="*/ 85293 w 323656"/>
                <a:gd name="T77" fmla="*/ 279413 h 322911"/>
                <a:gd name="T78" fmla="*/ 104332 w 323656"/>
                <a:gd name="T79" fmla="*/ 234491 h 322911"/>
                <a:gd name="T80" fmla="*/ 110043 w 323656"/>
                <a:gd name="T81" fmla="*/ 228887 h 322911"/>
                <a:gd name="T82" fmla="*/ 219996 w 323656"/>
                <a:gd name="T83" fmla="*/ 228887 h 322911"/>
                <a:gd name="T84" fmla="*/ 225326 w 323656"/>
                <a:gd name="T85" fmla="*/ 234206 h 322911"/>
                <a:gd name="T86" fmla="*/ 243223 w 323656"/>
                <a:gd name="T87" fmla="*/ 277799 h 322911"/>
                <a:gd name="T88" fmla="*/ 243223 w 323656"/>
                <a:gd name="T89" fmla="*/ 278463 h 322911"/>
                <a:gd name="T90" fmla="*/ 243223 w 323656"/>
                <a:gd name="T91" fmla="*/ 284067 h 322911"/>
                <a:gd name="T92" fmla="*/ 285869 w 323656"/>
                <a:gd name="T93" fmla="*/ 326615 h 322911"/>
                <a:gd name="T94" fmla="*/ 328516 w 323656"/>
                <a:gd name="T95" fmla="*/ 284067 h 322911"/>
                <a:gd name="T96" fmla="*/ 285869 w 323656"/>
                <a:gd name="T97" fmla="*/ 241519 h 32291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323656" h="322911">
                  <a:moveTo>
                    <a:pt x="285389" y="241899"/>
                  </a:moveTo>
                  <a:cubicBezTo>
                    <a:pt x="283614" y="241804"/>
                    <a:pt x="281834" y="241804"/>
                    <a:pt x="280058" y="241899"/>
                  </a:cubicBezTo>
                  <a:cubicBezTo>
                    <a:pt x="263288" y="241897"/>
                    <a:pt x="247253" y="235031"/>
                    <a:pt x="235698" y="222904"/>
                  </a:cubicBezTo>
                  <a:lnTo>
                    <a:pt x="230653" y="217775"/>
                  </a:lnTo>
                  <a:cubicBezTo>
                    <a:pt x="257112" y="186082"/>
                    <a:pt x="257112" y="140058"/>
                    <a:pt x="230653" y="108365"/>
                  </a:cubicBezTo>
                  <a:lnTo>
                    <a:pt x="236174" y="102857"/>
                  </a:lnTo>
                  <a:cubicBezTo>
                    <a:pt x="243123" y="96114"/>
                    <a:pt x="262067" y="82247"/>
                    <a:pt x="279868" y="85097"/>
                  </a:cubicBezTo>
                  <a:lnTo>
                    <a:pt x="280439" y="85097"/>
                  </a:lnTo>
                  <a:cubicBezTo>
                    <a:pt x="282340" y="85239"/>
                    <a:pt x="284250" y="85239"/>
                    <a:pt x="286151" y="85097"/>
                  </a:cubicBezTo>
                  <a:cubicBezTo>
                    <a:pt x="309704" y="85097"/>
                    <a:pt x="328797" y="66047"/>
                    <a:pt x="328797" y="42548"/>
                  </a:cubicBezTo>
                  <a:cubicBezTo>
                    <a:pt x="328797" y="19050"/>
                    <a:pt x="309704" y="0"/>
                    <a:pt x="286151" y="0"/>
                  </a:cubicBezTo>
                  <a:cubicBezTo>
                    <a:pt x="262598" y="0"/>
                    <a:pt x="243504" y="19050"/>
                    <a:pt x="243504" y="42548"/>
                  </a:cubicBezTo>
                  <a:cubicBezTo>
                    <a:pt x="243413" y="44288"/>
                    <a:pt x="243413" y="46032"/>
                    <a:pt x="243504" y="47772"/>
                  </a:cubicBezTo>
                  <a:cubicBezTo>
                    <a:pt x="243473" y="64525"/>
                    <a:pt x="236598" y="80542"/>
                    <a:pt x="224466" y="92125"/>
                  </a:cubicBezTo>
                  <a:cubicBezTo>
                    <a:pt x="224466" y="92125"/>
                    <a:pt x="222276" y="94214"/>
                    <a:pt x="219325" y="97348"/>
                  </a:cubicBezTo>
                  <a:cubicBezTo>
                    <a:pt x="187314" y="70877"/>
                    <a:pt x="140874" y="71158"/>
                    <a:pt x="109187" y="98013"/>
                  </a:cubicBezTo>
                  <a:lnTo>
                    <a:pt x="103475" y="92410"/>
                  </a:lnTo>
                  <a:cubicBezTo>
                    <a:pt x="96716" y="85477"/>
                    <a:pt x="82818" y="66577"/>
                    <a:pt x="85674" y="48817"/>
                  </a:cubicBezTo>
                  <a:lnTo>
                    <a:pt x="85674" y="48152"/>
                  </a:lnTo>
                  <a:cubicBezTo>
                    <a:pt x="85816" y="46287"/>
                    <a:pt x="85816" y="44413"/>
                    <a:pt x="85674" y="42548"/>
                  </a:cubicBezTo>
                  <a:cubicBezTo>
                    <a:pt x="85674" y="19050"/>
                    <a:pt x="66580" y="0"/>
                    <a:pt x="43027" y="0"/>
                  </a:cubicBezTo>
                  <a:cubicBezTo>
                    <a:pt x="19474" y="0"/>
                    <a:pt x="381" y="19050"/>
                    <a:pt x="381" y="42549"/>
                  </a:cubicBezTo>
                  <a:cubicBezTo>
                    <a:pt x="381" y="66047"/>
                    <a:pt x="19474" y="85097"/>
                    <a:pt x="43027" y="85097"/>
                  </a:cubicBezTo>
                  <a:cubicBezTo>
                    <a:pt x="43059" y="85097"/>
                    <a:pt x="43091" y="85097"/>
                    <a:pt x="43123" y="85097"/>
                  </a:cubicBezTo>
                  <a:cubicBezTo>
                    <a:pt x="44833" y="85245"/>
                    <a:pt x="46553" y="85245"/>
                    <a:pt x="48263" y="85097"/>
                  </a:cubicBezTo>
                  <a:cubicBezTo>
                    <a:pt x="65048" y="85160"/>
                    <a:pt x="81090" y="92014"/>
                    <a:pt x="92718" y="104091"/>
                  </a:cubicBezTo>
                  <a:cubicBezTo>
                    <a:pt x="92718" y="104091"/>
                    <a:pt x="94908" y="106466"/>
                    <a:pt x="98144" y="109600"/>
                  </a:cubicBezTo>
                  <a:cubicBezTo>
                    <a:pt x="72106" y="141158"/>
                    <a:pt x="72106" y="186692"/>
                    <a:pt x="98144" y="218250"/>
                  </a:cubicBezTo>
                  <a:lnTo>
                    <a:pt x="92242" y="224233"/>
                  </a:lnTo>
                  <a:cubicBezTo>
                    <a:pt x="85198" y="230882"/>
                    <a:pt x="66255" y="244748"/>
                    <a:pt x="48453" y="241994"/>
                  </a:cubicBezTo>
                  <a:cubicBezTo>
                    <a:pt x="46519" y="241895"/>
                    <a:pt x="44581" y="241895"/>
                    <a:pt x="42647" y="241994"/>
                  </a:cubicBezTo>
                  <a:cubicBezTo>
                    <a:pt x="19094" y="241994"/>
                    <a:pt x="0" y="261043"/>
                    <a:pt x="0" y="284542"/>
                  </a:cubicBezTo>
                  <a:cubicBezTo>
                    <a:pt x="0" y="308041"/>
                    <a:pt x="19094" y="327090"/>
                    <a:pt x="42647" y="327090"/>
                  </a:cubicBezTo>
                  <a:cubicBezTo>
                    <a:pt x="66200" y="327090"/>
                    <a:pt x="85293" y="308041"/>
                    <a:pt x="85293" y="284542"/>
                  </a:cubicBezTo>
                  <a:cubicBezTo>
                    <a:pt x="85391" y="282834"/>
                    <a:pt x="85391" y="281121"/>
                    <a:pt x="85293" y="279413"/>
                  </a:cubicBezTo>
                  <a:cubicBezTo>
                    <a:pt x="85133" y="262455"/>
                    <a:pt x="92027" y="246190"/>
                    <a:pt x="104332" y="234491"/>
                  </a:cubicBezTo>
                  <a:lnTo>
                    <a:pt x="110043" y="228887"/>
                  </a:lnTo>
                  <a:cubicBezTo>
                    <a:pt x="141860" y="255444"/>
                    <a:pt x="188175" y="255444"/>
                    <a:pt x="219992" y="228887"/>
                  </a:cubicBezTo>
                  <a:lnTo>
                    <a:pt x="225322" y="234206"/>
                  </a:lnTo>
                  <a:cubicBezTo>
                    <a:pt x="232081" y="241139"/>
                    <a:pt x="245979" y="260039"/>
                    <a:pt x="243219" y="277799"/>
                  </a:cubicBezTo>
                  <a:cubicBezTo>
                    <a:pt x="243219" y="277799"/>
                    <a:pt x="243219" y="278274"/>
                    <a:pt x="243219" y="278463"/>
                  </a:cubicBezTo>
                  <a:cubicBezTo>
                    <a:pt x="243074" y="280329"/>
                    <a:pt x="243074" y="282202"/>
                    <a:pt x="243219" y="284067"/>
                  </a:cubicBezTo>
                  <a:cubicBezTo>
                    <a:pt x="243219" y="307566"/>
                    <a:pt x="262312" y="326615"/>
                    <a:pt x="285865" y="326615"/>
                  </a:cubicBezTo>
                  <a:cubicBezTo>
                    <a:pt x="309418" y="326615"/>
                    <a:pt x="328512" y="307566"/>
                    <a:pt x="328512" y="284067"/>
                  </a:cubicBezTo>
                  <a:cubicBezTo>
                    <a:pt x="328512" y="260568"/>
                    <a:pt x="309418" y="241519"/>
                    <a:pt x="285865" y="241519"/>
                  </a:cubicBezTo>
                  <a:lnTo>
                    <a:pt x="285389" y="241899"/>
                  </a:ln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500"/>
            </a:p>
          </p:txBody>
        </p:sp>
        <p:sp>
          <p:nvSpPr>
            <p:cNvPr id="15" name="Freeform 16"/>
            <p:cNvSpPr>
              <a:spLocks/>
            </p:cNvSpPr>
            <p:nvPr/>
          </p:nvSpPr>
          <p:spPr bwMode="auto">
            <a:xfrm>
              <a:off x="915545" y="918116"/>
              <a:ext cx="1094722" cy="1092200"/>
            </a:xfrm>
            <a:custGeom>
              <a:avLst/>
              <a:gdLst>
                <a:gd name="T0" fmla="*/ 1071306 w 1094721"/>
                <a:gd name="T1" fmla="*/ 483785 h 1092200"/>
                <a:gd name="T2" fmla="*/ 950410 w 1094721"/>
                <a:gd name="T3" fmla="*/ 483785 h 1092200"/>
                <a:gd name="T4" fmla="*/ 931372 w 1094721"/>
                <a:gd name="T5" fmla="*/ 513132 h 1092200"/>
                <a:gd name="T6" fmla="*/ 884822 w 1094721"/>
                <a:gd name="T7" fmla="*/ 533836 h 1092200"/>
                <a:gd name="T8" fmla="*/ 883394 w 1094721"/>
                <a:gd name="T9" fmla="*/ 533836 h 1092200"/>
                <a:gd name="T10" fmla="*/ 865403 w 1094721"/>
                <a:gd name="T11" fmla="*/ 498886 h 1092200"/>
                <a:gd name="T12" fmla="*/ 774801 w 1094721"/>
                <a:gd name="T13" fmla="*/ 498908 h 1092200"/>
                <a:gd name="T14" fmla="*/ 774823 w 1094721"/>
                <a:gd name="T15" fmla="*/ 589301 h 1092200"/>
                <a:gd name="T16" fmla="*/ 865403 w 1094721"/>
                <a:gd name="T17" fmla="*/ 589301 h 1092200"/>
                <a:gd name="T18" fmla="*/ 883489 w 1094721"/>
                <a:gd name="T19" fmla="*/ 552926 h 1092200"/>
                <a:gd name="T20" fmla="*/ 885298 w 1094721"/>
                <a:gd name="T21" fmla="*/ 552926 h 1092200"/>
                <a:gd name="T22" fmla="*/ 930705 w 1094721"/>
                <a:gd name="T23" fmla="*/ 573440 h 1092200"/>
                <a:gd name="T24" fmla="*/ 1040014 w 1094721"/>
                <a:gd name="T25" fmla="*/ 625584 h 1092200"/>
                <a:gd name="T26" fmla="*/ 1092279 w 1094721"/>
                <a:gd name="T27" fmla="*/ 516527 h 1092200"/>
                <a:gd name="T28" fmla="*/ 1071401 w 1094721"/>
                <a:gd name="T29" fmla="*/ 483880 h 1092200"/>
                <a:gd name="T30" fmla="*/ 487672 w 1094721"/>
                <a:gd name="T31" fmla="*/ 21167 h 1092200"/>
                <a:gd name="T32" fmla="*/ 488113 w 1094721"/>
                <a:gd name="T33" fmla="*/ 142048 h 1092200"/>
                <a:gd name="T34" fmla="*/ 518705 w 1094721"/>
                <a:gd name="T35" fmla="*/ 161538 h 1092200"/>
                <a:gd name="T36" fmla="*/ 538696 w 1094721"/>
                <a:gd name="T37" fmla="*/ 207411 h 1092200"/>
                <a:gd name="T38" fmla="*/ 538696 w 1094721"/>
                <a:gd name="T39" fmla="*/ 209595 h 1092200"/>
                <a:gd name="T40" fmla="*/ 502903 w 1094721"/>
                <a:gd name="T41" fmla="*/ 227545 h 1092200"/>
                <a:gd name="T42" fmla="*/ 502925 w 1094721"/>
                <a:gd name="T43" fmla="*/ 317938 h 1092200"/>
                <a:gd name="T44" fmla="*/ 593531 w 1094721"/>
                <a:gd name="T45" fmla="*/ 317916 h 1092200"/>
                <a:gd name="T46" fmla="*/ 593531 w 1094721"/>
                <a:gd name="T47" fmla="*/ 227545 h 1092200"/>
                <a:gd name="T48" fmla="*/ 557833 w 1094721"/>
                <a:gd name="T49" fmla="*/ 209595 h 1092200"/>
                <a:gd name="T50" fmla="*/ 557833 w 1094721"/>
                <a:gd name="T51" fmla="*/ 207031 h 1092200"/>
                <a:gd name="T52" fmla="*/ 581156 w 1094721"/>
                <a:gd name="T53" fmla="*/ 160304 h 1092200"/>
                <a:gd name="T54" fmla="*/ 586201 w 1094721"/>
                <a:gd name="T55" fmla="*/ 157739 h 1092200"/>
                <a:gd name="T56" fmla="*/ 608667 w 1094721"/>
                <a:gd name="T57" fmla="*/ 141784 h 1092200"/>
                <a:gd name="T58" fmla="*/ 600646 w 1094721"/>
                <a:gd name="T59" fmla="*/ 21167 h 1092200"/>
                <a:gd name="T60" fmla="*/ 487767 w 1094721"/>
                <a:gd name="T61" fmla="*/ 21167 h 1092200"/>
                <a:gd name="T62" fmla="*/ 577443 w 1094721"/>
                <a:gd name="T63" fmla="*/ 926838 h 1092200"/>
                <a:gd name="T64" fmla="*/ 557548 w 1094721"/>
                <a:gd name="T65" fmla="*/ 880776 h 1092200"/>
                <a:gd name="T66" fmla="*/ 557548 w 1094721"/>
                <a:gd name="T67" fmla="*/ 878686 h 1092200"/>
                <a:gd name="T68" fmla="*/ 593436 w 1094721"/>
                <a:gd name="T69" fmla="*/ 860736 h 1092200"/>
                <a:gd name="T70" fmla="*/ 593548 w 1094721"/>
                <a:gd name="T71" fmla="*/ 770209 h 1092200"/>
                <a:gd name="T72" fmla="*/ 502808 w 1094721"/>
                <a:gd name="T73" fmla="*/ 770097 h 1092200"/>
                <a:gd name="T74" fmla="*/ 502695 w 1094721"/>
                <a:gd name="T75" fmla="*/ 860624 h 1092200"/>
                <a:gd name="T76" fmla="*/ 502808 w 1094721"/>
                <a:gd name="T77" fmla="*/ 860736 h 1092200"/>
                <a:gd name="T78" fmla="*/ 538410 w 1094721"/>
                <a:gd name="T79" fmla="*/ 878686 h 1092200"/>
                <a:gd name="T80" fmla="*/ 538410 w 1094721"/>
                <a:gd name="T81" fmla="*/ 881251 h 1092200"/>
                <a:gd name="T82" fmla="*/ 515183 w 1094721"/>
                <a:gd name="T83" fmla="*/ 927883 h 1092200"/>
                <a:gd name="T84" fmla="*/ 510042 w 1094721"/>
                <a:gd name="T85" fmla="*/ 930447 h 1092200"/>
                <a:gd name="T86" fmla="*/ 487672 w 1094721"/>
                <a:gd name="T87" fmla="*/ 946878 h 1092200"/>
                <a:gd name="T88" fmla="*/ 487407 w 1094721"/>
                <a:gd name="T89" fmla="*/ 1067759 h 1092200"/>
                <a:gd name="T90" fmla="*/ 608571 w 1094721"/>
                <a:gd name="T91" fmla="*/ 1068024 h 1092200"/>
                <a:gd name="T92" fmla="*/ 608837 w 1094721"/>
                <a:gd name="T93" fmla="*/ 947142 h 1092200"/>
                <a:gd name="T94" fmla="*/ 608571 w 1094721"/>
                <a:gd name="T95" fmla="*/ 946878 h 1092200"/>
                <a:gd name="T96" fmla="*/ 577443 w 1094721"/>
                <a:gd name="T97" fmla="*/ 926838 h 1092200"/>
                <a:gd name="T98" fmla="*/ 229794 w 1094721"/>
                <a:gd name="T99" fmla="*/ 498791 h 1092200"/>
                <a:gd name="T100" fmla="*/ 211707 w 1094721"/>
                <a:gd name="T101" fmla="*/ 535261 h 1092200"/>
                <a:gd name="T102" fmla="*/ 209993 w 1094721"/>
                <a:gd name="T103" fmla="*/ 535261 h 1092200"/>
                <a:gd name="T104" fmla="*/ 164586 w 1094721"/>
                <a:gd name="T105" fmla="*/ 514746 h 1092200"/>
                <a:gd name="T106" fmla="*/ 55510 w 1094721"/>
                <a:gd name="T107" fmla="*/ 464636 h 1092200"/>
                <a:gd name="T108" fmla="*/ 5285 w 1094721"/>
                <a:gd name="T109" fmla="*/ 573461 h 1092200"/>
                <a:gd name="T110" fmla="*/ 114361 w 1094721"/>
                <a:gd name="T111" fmla="*/ 623571 h 1092200"/>
                <a:gd name="T112" fmla="*/ 164015 w 1094721"/>
                <a:gd name="T113" fmla="*/ 574960 h 1092200"/>
                <a:gd name="T114" fmla="*/ 210469 w 1094721"/>
                <a:gd name="T115" fmla="*/ 554255 h 1092200"/>
                <a:gd name="T116" fmla="*/ 211897 w 1094721"/>
                <a:gd name="T117" fmla="*/ 554255 h 1092200"/>
                <a:gd name="T118" fmla="*/ 229794 w 1094721"/>
                <a:gd name="T119" fmla="*/ 589206 h 1092200"/>
                <a:gd name="T120" fmla="*/ 320395 w 1094721"/>
                <a:gd name="T121" fmla="*/ 589184 h 1092200"/>
                <a:gd name="T122" fmla="*/ 320373 w 1094721"/>
                <a:gd name="T123" fmla="*/ 498791 h 1092200"/>
                <a:gd name="T124" fmla="*/ 229794 w 1094721"/>
                <a:gd name="T125" fmla="*/ 498791 h 109220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94721" h="1092200">
                  <a:moveTo>
                    <a:pt x="1071302" y="483785"/>
                  </a:moveTo>
                  <a:cubicBezTo>
                    <a:pt x="1037874" y="450580"/>
                    <a:pt x="983833" y="450580"/>
                    <a:pt x="950406" y="483785"/>
                  </a:cubicBezTo>
                  <a:cubicBezTo>
                    <a:pt x="942030" y="492097"/>
                    <a:pt x="935538" y="502104"/>
                    <a:pt x="931368" y="513132"/>
                  </a:cubicBezTo>
                  <a:cubicBezTo>
                    <a:pt x="921087" y="532126"/>
                    <a:pt x="894242" y="533931"/>
                    <a:pt x="884818" y="533836"/>
                  </a:cubicBezTo>
                  <a:lnTo>
                    <a:pt x="883390" y="533836"/>
                  </a:lnTo>
                  <a:cubicBezTo>
                    <a:pt x="881171" y="520606"/>
                    <a:pt x="874883" y="508392"/>
                    <a:pt x="865399" y="498886"/>
                  </a:cubicBezTo>
                  <a:cubicBezTo>
                    <a:pt x="840374" y="473930"/>
                    <a:pt x="799810" y="473940"/>
                    <a:pt x="774797" y="498908"/>
                  </a:cubicBezTo>
                  <a:cubicBezTo>
                    <a:pt x="749784" y="523875"/>
                    <a:pt x="749794" y="564346"/>
                    <a:pt x="774819" y="589301"/>
                  </a:cubicBezTo>
                  <a:cubicBezTo>
                    <a:pt x="799836" y="614247"/>
                    <a:pt x="840382" y="614247"/>
                    <a:pt x="865399" y="589301"/>
                  </a:cubicBezTo>
                  <a:cubicBezTo>
                    <a:pt x="875288" y="579501"/>
                    <a:pt x="881648" y="566711"/>
                    <a:pt x="883485" y="552926"/>
                  </a:cubicBezTo>
                  <a:lnTo>
                    <a:pt x="885294" y="552926"/>
                  </a:lnTo>
                  <a:cubicBezTo>
                    <a:pt x="894813" y="552926"/>
                    <a:pt x="921658" y="555300"/>
                    <a:pt x="930701" y="573440"/>
                  </a:cubicBezTo>
                  <a:cubicBezTo>
                    <a:pt x="946454" y="617955"/>
                    <a:pt x="995393" y="641300"/>
                    <a:pt x="1040010" y="625584"/>
                  </a:cubicBezTo>
                  <a:cubicBezTo>
                    <a:pt x="1084628" y="609868"/>
                    <a:pt x="1108027" y="561042"/>
                    <a:pt x="1092275" y="516527"/>
                  </a:cubicBezTo>
                  <a:cubicBezTo>
                    <a:pt x="1087911" y="504194"/>
                    <a:pt x="1080768" y="493025"/>
                    <a:pt x="1071397" y="483880"/>
                  </a:cubicBezTo>
                  <a:lnTo>
                    <a:pt x="1071302" y="483785"/>
                  </a:lnTo>
                  <a:close/>
                  <a:moveTo>
                    <a:pt x="487672" y="21167"/>
                  </a:moveTo>
                  <a:cubicBezTo>
                    <a:pt x="454336" y="54669"/>
                    <a:pt x="454534" y="108789"/>
                    <a:pt x="488113" y="142048"/>
                  </a:cubicBezTo>
                  <a:cubicBezTo>
                    <a:pt x="496798" y="150650"/>
                    <a:pt x="507230" y="157296"/>
                    <a:pt x="518705" y="161538"/>
                  </a:cubicBezTo>
                  <a:cubicBezTo>
                    <a:pt x="537744" y="171985"/>
                    <a:pt x="538791" y="198198"/>
                    <a:pt x="538696" y="207411"/>
                  </a:cubicBezTo>
                  <a:cubicBezTo>
                    <a:pt x="538696" y="207980"/>
                    <a:pt x="538696" y="208740"/>
                    <a:pt x="538696" y="209595"/>
                  </a:cubicBezTo>
                  <a:cubicBezTo>
                    <a:pt x="525130" y="211548"/>
                    <a:pt x="512568" y="217848"/>
                    <a:pt x="502903" y="227545"/>
                  </a:cubicBezTo>
                  <a:cubicBezTo>
                    <a:pt x="477890" y="252513"/>
                    <a:pt x="477900" y="292983"/>
                    <a:pt x="502925" y="317938"/>
                  </a:cubicBezTo>
                  <a:cubicBezTo>
                    <a:pt x="527950" y="342893"/>
                    <a:pt x="568514" y="342883"/>
                    <a:pt x="593527" y="317916"/>
                  </a:cubicBezTo>
                  <a:cubicBezTo>
                    <a:pt x="618531" y="292957"/>
                    <a:pt x="618531" y="252504"/>
                    <a:pt x="593527" y="227545"/>
                  </a:cubicBezTo>
                  <a:cubicBezTo>
                    <a:pt x="583883" y="217872"/>
                    <a:pt x="571359" y="211575"/>
                    <a:pt x="557829" y="209595"/>
                  </a:cubicBezTo>
                  <a:lnTo>
                    <a:pt x="557829" y="207031"/>
                  </a:lnTo>
                  <a:cubicBezTo>
                    <a:pt x="557829" y="196584"/>
                    <a:pt x="560400" y="167901"/>
                    <a:pt x="581152" y="160304"/>
                  </a:cubicBezTo>
                  <a:cubicBezTo>
                    <a:pt x="582959" y="159721"/>
                    <a:pt x="584662" y="158856"/>
                    <a:pt x="586197" y="157739"/>
                  </a:cubicBezTo>
                  <a:cubicBezTo>
                    <a:pt x="594531" y="153719"/>
                    <a:pt x="602126" y="148324"/>
                    <a:pt x="608663" y="141784"/>
                  </a:cubicBezTo>
                  <a:cubicBezTo>
                    <a:pt x="639832" y="106266"/>
                    <a:pt x="636241" y="52264"/>
                    <a:pt x="600642" y="21167"/>
                  </a:cubicBezTo>
                  <a:cubicBezTo>
                    <a:pt x="568334" y="-7056"/>
                    <a:pt x="520075" y="-7056"/>
                    <a:pt x="487767" y="21167"/>
                  </a:cubicBezTo>
                  <a:lnTo>
                    <a:pt x="487672" y="21167"/>
                  </a:lnTo>
                  <a:close/>
                  <a:moveTo>
                    <a:pt x="577439" y="926838"/>
                  </a:moveTo>
                  <a:cubicBezTo>
                    <a:pt x="558401" y="916296"/>
                    <a:pt x="557449" y="890083"/>
                    <a:pt x="557544" y="880776"/>
                  </a:cubicBezTo>
                  <a:lnTo>
                    <a:pt x="557544" y="878686"/>
                  </a:lnTo>
                  <a:cubicBezTo>
                    <a:pt x="571137" y="876733"/>
                    <a:pt x="583730" y="870434"/>
                    <a:pt x="593432" y="860736"/>
                  </a:cubicBezTo>
                  <a:cubicBezTo>
                    <a:pt x="618519" y="835769"/>
                    <a:pt x="618569" y="795238"/>
                    <a:pt x="593544" y="770209"/>
                  </a:cubicBezTo>
                  <a:cubicBezTo>
                    <a:pt x="568519" y="745180"/>
                    <a:pt x="527895" y="745130"/>
                    <a:pt x="502808" y="770097"/>
                  </a:cubicBezTo>
                  <a:cubicBezTo>
                    <a:pt x="477721" y="795064"/>
                    <a:pt x="477670" y="835595"/>
                    <a:pt x="502695" y="860624"/>
                  </a:cubicBezTo>
                  <a:cubicBezTo>
                    <a:pt x="502733" y="860662"/>
                    <a:pt x="502770" y="860699"/>
                    <a:pt x="502808" y="860736"/>
                  </a:cubicBezTo>
                  <a:cubicBezTo>
                    <a:pt x="512426" y="870391"/>
                    <a:pt x="524914" y="876687"/>
                    <a:pt x="538410" y="878686"/>
                  </a:cubicBezTo>
                  <a:lnTo>
                    <a:pt x="538410" y="881251"/>
                  </a:lnTo>
                  <a:cubicBezTo>
                    <a:pt x="538410" y="891698"/>
                    <a:pt x="535935" y="920380"/>
                    <a:pt x="515183" y="927883"/>
                  </a:cubicBezTo>
                  <a:cubicBezTo>
                    <a:pt x="513371" y="928525"/>
                    <a:pt x="511644" y="929386"/>
                    <a:pt x="510042" y="930447"/>
                  </a:cubicBezTo>
                  <a:cubicBezTo>
                    <a:pt x="501747" y="934686"/>
                    <a:pt x="494193" y="940234"/>
                    <a:pt x="487672" y="946878"/>
                  </a:cubicBezTo>
                  <a:cubicBezTo>
                    <a:pt x="454141" y="980185"/>
                    <a:pt x="454022" y="1034306"/>
                    <a:pt x="487407" y="1067759"/>
                  </a:cubicBezTo>
                  <a:cubicBezTo>
                    <a:pt x="520791" y="1101213"/>
                    <a:pt x="575036" y="1101332"/>
                    <a:pt x="608567" y="1068024"/>
                  </a:cubicBezTo>
                  <a:cubicBezTo>
                    <a:pt x="642098" y="1034717"/>
                    <a:pt x="642217" y="980596"/>
                    <a:pt x="608833" y="947142"/>
                  </a:cubicBezTo>
                  <a:cubicBezTo>
                    <a:pt x="608745" y="947054"/>
                    <a:pt x="608656" y="946966"/>
                    <a:pt x="608567" y="946878"/>
                  </a:cubicBezTo>
                  <a:cubicBezTo>
                    <a:pt x="599810" y="937976"/>
                    <a:pt x="589177" y="931131"/>
                    <a:pt x="577439" y="926838"/>
                  </a:cubicBezTo>
                  <a:close/>
                  <a:moveTo>
                    <a:pt x="229794" y="498791"/>
                  </a:moveTo>
                  <a:cubicBezTo>
                    <a:pt x="219989" y="508689"/>
                    <a:pt x="213646" y="521479"/>
                    <a:pt x="211707" y="535261"/>
                  </a:cubicBezTo>
                  <a:lnTo>
                    <a:pt x="209993" y="535261"/>
                  </a:lnTo>
                  <a:cubicBezTo>
                    <a:pt x="200474" y="535261"/>
                    <a:pt x="173534" y="532886"/>
                    <a:pt x="164586" y="514746"/>
                  </a:cubicBezTo>
                  <a:cubicBezTo>
                    <a:pt x="148335" y="470858"/>
                    <a:pt x="99500" y="448423"/>
                    <a:pt x="55510" y="464636"/>
                  </a:cubicBezTo>
                  <a:cubicBezTo>
                    <a:pt x="11520" y="480850"/>
                    <a:pt x="-10967" y="529572"/>
                    <a:pt x="5285" y="573461"/>
                  </a:cubicBezTo>
                  <a:cubicBezTo>
                    <a:pt x="21536" y="617350"/>
                    <a:pt x="70371" y="639785"/>
                    <a:pt x="114361" y="623571"/>
                  </a:cubicBezTo>
                  <a:cubicBezTo>
                    <a:pt x="137111" y="615186"/>
                    <a:pt x="155182" y="597495"/>
                    <a:pt x="164015" y="574960"/>
                  </a:cubicBezTo>
                  <a:cubicBezTo>
                    <a:pt x="174106" y="555965"/>
                    <a:pt x="200950" y="554160"/>
                    <a:pt x="210469" y="554255"/>
                  </a:cubicBezTo>
                  <a:lnTo>
                    <a:pt x="211897" y="554255"/>
                  </a:lnTo>
                  <a:cubicBezTo>
                    <a:pt x="213998" y="567504"/>
                    <a:pt x="220265" y="579744"/>
                    <a:pt x="229794" y="589206"/>
                  </a:cubicBezTo>
                  <a:cubicBezTo>
                    <a:pt x="254819" y="614161"/>
                    <a:pt x="295382" y="614151"/>
                    <a:pt x="320395" y="589184"/>
                  </a:cubicBezTo>
                  <a:cubicBezTo>
                    <a:pt x="345408" y="564216"/>
                    <a:pt x="345398" y="523746"/>
                    <a:pt x="320373" y="498791"/>
                  </a:cubicBezTo>
                  <a:cubicBezTo>
                    <a:pt x="295357" y="473844"/>
                    <a:pt x="254810" y="473844"/>
                    <a:pt x="229794" y="498791"/>
                  </a:cubicBez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500"/>
            </a:p>
          </p:txBody>
        </p:sp>
      </p:grpSp>
      <p:cxnSp>
        <p:nvCxnSpPr>
          <p:cNvPr id="16" name="Straight Connector 17"/>
          <p:cNvCxnSpPr>
            <a:cxnSpLocks/>
          </p:cNvCxnSpPr>
          <p:nvPr userDrawn="1"/>
        </p:nvCxnSpPr>
        <p:spPr bwMode="auto">
          <a:xfrm>
            <a:off x="698500" y="6286500"/>
            <a:ext cx="10795000" cy="0"/>
          </a:xfrm>
          <a:prstGeom prst="line">
            <a:avLst/>
          </a:prstGeom>
          <a:noFill/>
          <a:ln w="19050">
            <a:solidFill>
              <a:srgbClr val="169D95">
                <a:alpha val="43921"/>
              </a:srgbClr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/>
          </p:cNvGrpSpPr>
          <p:nvPr userDrawn="1"/>
        </p:nvGrpSpPr>
        <p:grpSpPr bwMode="auto">
          <a:xfrm>
            <a:off x="-664104" y="3746500"/>
            <a:ext cx="4319323" cy="4310063"/>
            <a:chOff x="10363200" y="4648200"/>
            <a:chExt cx="5183333" cy="5171393"/>
          </a:xfrm>
        </p:grpSpPr>
        <p:sp>
          <p:nvSpPr>
            <p:cNvPr id="4" name="Freeform 4"/>
            <p:cNvSpPr>
              <a:spLocks/>
            </p:cNvSpPr>
            <p:nvPr/>
          </p:nvSpPr>
          <p:spPr bwMode="auto">
            <a:xfrm>
              <a:off x="11407384" y="5677701"/>
              <a:ext cx="811307" cy="764469"/>
            </a:xfrm>
            <a:custGeom>
              <a:avLst/>
              <a:gdLst>
                <a:gd name="T0" fmla="*/ 73552591 w 171347"/>
                <a:gd name="T1" fmla="*/ 73297011 h 161455"/>
                <a:gd name="T2" fmla="*/ 12655271 w 171347"/>
                <a:gd name="T3" fmla="*/ 73382992 h 161455"/>
                <a:gd name="T4" fmla="*/ 12569404 w 171347"/>
                <a:gd name="T5" fmla="*/ 12626170 h 161455"/>
                <a:gd name="T6" fmla="*/ 73466615 w 171347"/>
                <a:gd name="T7" fmla="*/ 12540710 h 161455"/>
                <a:gd name="T8" fmla="*/ 73552591 w 171347"/>
                <a:gd name="T9" fmla="*/ 12626170 h 161455"/>
                <a:gd name="T10" fmla="*/ 73552591 w 171347"/>
                <a:gd name="T11" fmla="*/ 73297011 h 1614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1347" h="161455">
                  <a:moveTo>
                    <a:pt x="146340" y="145832"/>
                  </a:moveTo>
                  <a:cubicBezTo>
                    <a:pt x="112929" y="179260"/>
                    <a:pt x="58683" y="179336"/>
                    <a:pt x="25179" y="146003"/>
                  </a:cubicBezTo>
                  <a:cubicBezTo>
                    <a:pt x="-8326" y="112669"/>
                    <a:pt x="-8403" y="58548"/>
                    <a:pt x="25008" y="25121"/>
                  </a:cubicBezTo>
                  <a:cubicBezTo>
                    <a:pt x="58419" y="-8307"/>
                    <a:pt x="112664" y="-8383"/>
                    <a:pt x="146169" y="24951"/>
                  </a:cubicBezTo>
                  <a:cubicBezTo>
                    <a:pt x="146226" y="25007"/>
                    <a:pt x="146283" y="25064"/>
                    <a:pt x="146340" y="25121"/>
                  </a:cubicBezTo>
                  <a:cubicBezTo>
                    <a:pt x="179684" y="58482"/>
                    <a:pt x="179684" y="112471"/>
                    <a:pt x="146340" y="145832"/>
                  </a:cubicBezTo>
                  <a:close/>
                </a:path>
              </a:pathLst>
            </a:custGeom>
            <a:solidFill>
              <a:srgbClr val="3196BD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500"/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3698675" y="7961205"/>
              <a:ext cx="811307" cy="809436"/>
            </a:xfrm>
            <a:custGeom>
              <a:avLst/>
              <a:gdLst>
                <a:gd name="T0" fmla="*/ 12521629 w 171347"/>
                <a:gd name="T1" fmla="*/ 12673595 h 170953"/>
                <a:gd name="T2" fmla="*/ 73418840 w 171347"/>
                <a:gd name="T3" fmla="*/ 12492605 h 170953"/>
                <a:gd name="T4" fmla="*/ 73599830 w 171347"/>
                <a:gd name="T5" fmla="*/ 73248051 h 170953"/>
                <a:gd name="T6" fmla="*/ 12703046 w 171347"/>
                <a:gd name="T7" fmla="*/ 73428501 h 170953"/>
                <a:gd name="T8" fmla="*/ 12521629 w 171347"/>
                <a:gd name="T9" fmla="*/ 73248051 h 170953"/>
                <a:gd name="T10" fmla="*/ 12521629 w 171347"/>
                <a:gd name="T11" fmla="*/ 12673595 h 1709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1347" h="170953">
                  <a:moveTo>
                    <a:pt x="24913" y="25216"/>
                  </a:moveTo>
                  <a:cubicBezTo>
                    <a:pt x="58271" y="-8264"/>
                    <a:pt x="112517" y="-8425"/>
                    <a:pt x="146074" y="24856"/>
                  </a:cubicBezTo>
                  <a:cubicBezTo>
                    <a:pt x="179631" y="58137"/>
                    <a:pt x="179792" y="112258"/>
                    <a:pt x="146434" y="145738"/>
                  </a:cubicBezTo>
                  <a:cubicBezTo>
                    <a:pt x="113076" y="179217"/>
                    <a:pt x="58831" y="179378"/>
                    <a:pt x="25274" y="146097"/>
                  </a:cubicBezTo>
                  <a:cubicBezTo>
                    <a:pt x="25153" y="145978"/>
                    <a:pt x="25033" y="145858"/>
                    <a:pt x="24913" y="145738"/>
                  </a:cubicBezTo>
                  <a:cubicBezTo>
                    <a:pt x="-8304" y="112398"/>
                    <a:pt x="-8304" y="58555"/>
                    <a:pt x="24913" y="25216"/>
                  </a:cubicBezTo>
                  <a:close/>
                </a:path>
              </a:pathLst>
            </a:custGeom>
            <a:solidFill>
              <a:srgbClr val="3196BD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500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3698232" y="5677701"/>
              <a:ext cx="811307" cy="764469"/>
            </a:xfrm>
            <a:custGeom>
              <a:avLst/>
              <a:gdLst>
                <a:gd name="T0" fmla="*/ 12569404 w 171347"/>
                <a:gd name="T1" fmla="*/ 12626170 h 161455"/>
                <a:gd name="T2" fmla="*/ 73466615 w 171347"/>
                <a:gd name="T3" fmla="*/ 12540710 h 161455"/>
                <a:gd name="T4" fmla="*/ 73552591 w 171347"/>
                <a:gd name="T5" fmla="*/ 73297011 h 161455"/>
                <a:gd name="T6" fmla="*/ 12655271 w 171347"/>
                <a:gd name="T7" fmla="*/ 73382992 h 161455"/>
                <a:gd name="T8" fmla="*/ 12569404 w 171347"/>
                <a:gd name="T9" fmla="*/ 73297011 h 161455"/>
                <a:gd name="T10" fmla="*/ 12569404 w 171347"/>
                <a:gd name="T11" fmla="*/ 12626170 h 1614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1347" h="161455">
                  <a:moveTo>
                    <a:pt x="25008" y="25121"/>
                  </a:moveTo>
                  <a:cubicBezTo>
                    <a:pt x="58419" y="-8307"/>
                    <a:pt x="112664" y="-8383"/>
                    <a:pt x="146169" y="24951"/>
                  </a:cubicBezTo>
                  <a:cubicBezTo>
                    <a:pt x="179674" y="58284"/>
                    <a:pt x="179750" y="112405"/>
                    <a:pt x="146340" y="145832"/>
                  </a:cubicBezTo>
                  <a:cubicBezTo>
                    <a:pt x="112929" y="179260"/>
                    <a:pt x="58683" y="179336"/>
                    <a:pt x="25179" y="146003"/>
                  </a:cubicBezTo>
                  <a:cubicBezTo>
                    <a:pt x="25122" y="145946"/>
                    <a:pt x="25065" y="145889"/>
                    <a:pt x="25008" y="145832"/>
                  </a:cubicBezTo>
                  <a:cubicBezTo>
                    <a:pt x="-8336" y="112471"/>
                    <a:pt x="-8336" y="58482"/>
                    <a:pt x="25008" y="25121"/>
                  </a:cubicBezTo>
                  <a:close/>
                </a:path>
              </a:pathLst>
            </a:custGeom>
            <a:solidFill>
              <a:srgbClr val="3196BD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50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11409899" y="7961205"/>
              <a:ext cx="811307" cy="809436"/>
            </a:xfrm>
            <a:custGeom>
              <a:avLst/>
              <a:gdLst>
                <a:gd name="T0" fmla="*/ 12521629 w 171347"/>
                <a:gd name="T1" fmla="*/ 12673595 h 170953"/>
                <a:gd name="T2" fmla="*/ 73418840 w 171347"/>
                <a:gd name="T3" fmla="*/ 12492605 h 170953"/>
                <a:gd name="T4" fmla="*/ 73599830 w 171347"/>
                <a:gd name="T5" fmla="*/ 73248051 h 170953"/>
                <a:gd name="T6" fmla="*/ 12703046 w 171347"/>
                <a:gd name="T7" fmla="*/ 73428501 h 170953"/>
                <a:gd name="T8" fmla="*/ 12521629 w 171347"/>
                <a:gd name="T9" fmla="*/ 73248051 h 170953"/>
                <a:gd name="T10" fmla="*/ 12521629 w 171347"/>
                <a:gd name="T11" fmla="*/ 12673595 h 1709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1347" h="170953">
                  <a:moveTo>
                    <a:pt x="24913" y="25216"/>
                  </a:moveTo>
                  <a:cubicBezTo>
                    <a:pt x="58271" y="-8264"/>
                    <a:pt x="112517" y="-8425"/>
                    <a:pt x="146074" y="24856"/>
                  </a:cubicBezTo>
                  <a:cubicBezTo>
                    <a:pt x="179631" y="58137"/>
                    <a:pt x="179793" y="112258"/>
                    <a:pt x="146434" y="145738"/>
                  </a:cubicBezTo>
                  <a:cubicBezTo>
                    <a:pt x="113076" y="179217"/>
                    <a:pt x="58831" y="179378"/>
                    <a:pt x="25274" y="146097"/>
                  </a:cubicBezTo>
                  <a:cubicBezTo>
                    <a:pt x="25153" y="145978"/>
                    <a:pt x="25033" y="145858"/>
                    <a:pt x="24913" y="145738"/>
                  </a:cubicBezTo>
                  <a:cubicBezTo>
                    <a:pt x="-8304" y="112398"/>
                    <a:pt x="-8304" y="58555"/>
                    <a:pt x="24913" y="25216"/>
                  </a:cubicBezTo>
                  <a:close/>
                </a:path>
              </a:pathLst>
            </a:custGeom>
            <a:solidFill>
              <a:srgbClr val="3196BD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500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12177353" y="6447341"/>
              <a:ext cx="1532463" cy="1528934"/>
            </a:xfrm>
            <a:custGeom>
              <a:avLst/>
              <a:gdLst>
                <a:gd name="T0" fmla="*/ 143437402 w 323656"/>
                <a:gd name="T1" fmla="*/ 121578788 h 322911"/>
                <a:gd name="T2" fmla="*/ 140758083 w 323656"/>
                <a:gd name="T3" fmla="*/ 121578788 h 322911"/>
                <a:gd name="T4" fmla="*/ 118462592 w 323656"/>
                <a:gd name="T5" fmla="*/ 112031822 h 322911"/>
                <a:gd name="T6" fmla="*/ 115927003 w 323656"/>
                <a:gd name="T7" fmla="*/ 109453977 h 322911"/>
                <a:gd name="T8" fmla="*/ 115927003 w 323656"/>
                <a:gd name="T9" fmla="*/ 54464432 h 322911"/>
                <a:gd name="T10" fmla="*/ 118701867 w 323656"/>
                <a:gd name="T11" fmla="*/ 51696048 h 322911"/>
                <a:gd name="T12" fmla="*/ 140662557 w 323656"/>
                <a:gd name="T13" fmla="*/ 42769835 h 322911"/>
                <a:gd name="T14" fmla="*/ 140949584 w 323656"/>
                <a:gd name="T15" fmla="*/ 42769835 h 322911"/>
                <a:gd name="T16" fmla="*/ 143820404 w 323656"/>
                <a:gd name="T17" fmla="*/ 42769835 h 322911"/>
                <a:gd name="T18" fmla="*/ 165254474 w 323656"/>
                <a:gd name="T19" fmla="*/ 21384659 h 322911"/>
                <a:gd name="T20" fmla="*/ 143820404 w 323656"/>
                <a:gd name="T21" fmla="*/ 0 h 322911"/>
                <a:gd name="T22" fmla="*/ 122385885 w 323656"/>
                <a:gd name="T23" fmla="*/ 21384659 h 322911"/>
                <a:gd name="T24" fmla="*/ 122385885 w 323656"/>
                <a:gd name="T25" fmla="*/ 24010255 h 322911"/>
                <a:gd name="T26" fmla="*/ 122385885 w 323656"/>
                <a:gd name="T27" fmla="*/ 24010255 h 322911"/>
                <a:gd name="T28" fmla="*/ 112817333 w 323656"/>
                <a:gd name="T29" fmla="*/ 46302182 h 322911"/>
                <a:gd name="T30" fmla="*/ 110233453 w 323656"/>
                <a:gd name="T31" fmla="*/ 48927242 h 322911"/>
                <a:gd name="T32" fmla="*/ 54877721 w 323656"/>
                <a:gd name="T33" fmla="*/ 49261503 h 322911"/>
                <a:gd name="T34" fmla="*/ 52006900 w 323656"/>
                <a:gd name="T35" fmla="*/ 46445373 h 322911"/>
                <a:gd name="T36" fmla="*/ 43060067 w 323656"/>
                <a:gd name="T37" fmla="*/ 24535482 h 322911"/>
                <a:gd name="T38" fmla="*/ 43060067 w 323656"/>
                <a:gd name="T39" fmla="*/ 24201221 h 322911"/>
                <a:gd name="T40" fmla="*/ 43060067 w 323656"/>
                <a:gd name="T41" fmla="*/ 21384659 h 322911"/>
                <a:gd name="T42" fmla="*/ 21625457 w 323656"/>
                <a:gd name="T43" fmla="*/ 0 h 322911"/>
                <a:gd name="T44" fmla="*/ 191501 w 323656"/>
                <a:gd name="T45" fmla="*/ 21385175 h 322911"/>
                <a:gd name="T46" fmla="*/ 21625457 w 323656"/>
                <a:gd name="T47" fmla="*/ 42769835 h 322911"/>
                <a:gd name="T48" fmla="*/ 21673772 w 323656"/>
                <a:gd name="T49" fmla="*/ 42769835 h 322911"/>
                <a:gd name="T50" fmla="*/ 24257135 w 323656"/>
                <a:gd name="T51" fmla="*/ 42769835 h 322911"/>
                <a:gd name="T52" fmla="*/ 24257135 w 323656"/>
                <a:gd name="T53" fmla="*/ 42769835 h 322911"/>
                <a:gd name="T54" fmla="*/ 46600377 w 323656"/>
                <a:gd name="T55" fmla="*/ 52316289 h 322911"/>
                <a:gd name="T56" fmla="*/ 49327471 w 323656"/>
                <a:gd name="T57" fmla="*/ 55085071 h 322911"/>
                <a:gd name="T58" fmla="*/ 49327471 w 323656"/>
                <a:gd name="T59" fmla="*/ 109692713 h 322911"/>
                <a:gd name="T60" fmla="*/ 46361125 w 323656"/>
                <a:gd name="T61" fmla="*/ 112699809 h 322911"/>
                <a:gd name="T62" fmla="*/ 24352661 w 323656"/>
                <a:gd name="T63" fmla="*/ 121626449 h 322911"/>
                <a:gd name="T64" fmla="*/ 24352661 w 323656"/>
                <a:gd name="T65" fmla="*/ 121626449 h 322911"/>
                <a:gd name="T66" fmla="*/ 21434496 w 323656"/>
                <a:gd name="T67" fmla="*/ 121626449 h 322911"/>
                <a:gd name="T68" fmla="*/ 0 w 323656"/>
                <a:gd name="T69" fmla="*/ 143011198 h 322911"/>
                <a:gd name="T70" fmla="*/ 21434496 w 323656"/>
                <a:gd name="T71" fmla="*/ 164395862 h 322911"/>
                <a:gd name="T72" fmla="*/ 42868585 w 323656"/>
                <a:gd name="T73" fmla="*/ 143011198 h 322911"/>
                <a:gd name="T74" fmla="*/ 42868585 w 323656"/>
                <a:gd name="T75" fmla="*/ 140433377 h 322911"/>
                <a:gd name="T76" fmla="*/ 42868585 w 323656"/>
                <a:gd name="T77" fmla="*/ 140433377 h 322911"/>
                <a:gd name="T78" fmla="*/ 52437563 w 323656"/>
                <a:gd name="T79" fmla="*/ 117855498 h 322911"/>
                <a:gd name="T80" fmla="*/ 55307958 w 323656"/>
                <a:gd name="T81" fmla="*/ 115038918 h 322911"/>
                <a:gd name="T82" fmla="*/ 110568657 w 323656"/>
                <a:gd name="T83" fmla="*/ 115038918 h 322911"/>
                <a:gd name="T84" fmla="*/ 113247574 w 323656"/>
                <a:gd name="T85" fmla="*/ 117712198 h 322911"/>
                <a:gd name="T86" fmla="*/ 122242698 w 323656"/>
                <a:gd name="T87" fmla="*/ 139622175 h 322911"/>
                <a:gd name="T88" fmla="*/ 122242698 w 323656"/>
                <a:gd name="T89" fmla="*/ 139955901 h 322911"/>
                <a:gd name="T90" fmla="*/ 122242698 w 323656"/>
                <a:gd name="T91" fmla="*/ 142772486 h 322911"/>
                <a:gd name="T92" fmla="*/ 143676678 w 323656"/>
                <a:gd name="T93" fmla="*/ 164157121 h 322911"/>
                <a:gd name="T94" fmla="*/ 165111169 w 323656"/>
                <a:gd name="T95" fmla="*/ 142772486 h 322911"/>
                <a:gd name="T96" fmla="*/ 143676678 w 323656"/>
                <a:gd name="T97" fmla="*/ 121387713 h 32291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323656" h="322911">
                  <a:moveTo>
                    <a:pt x="285389" y="241899"/>
                  </a:moveTo>
                  <a:cubicBezTo>
                    <a:pt x="283614" y="241804"/>
                    <a:pt x="281834" y="241804"/>
                    <a:pt x="280058" y="241899"/>
                  </a:cubicBezTo>
                  <a:cubicBezTo>
                    <a:pt x="263288" y="241897"/>
                    <a:pt x="247253" y="235031"/>
                    <a:pt x="235698" y="222904"/>
                  </a:cubicBezTo>
                  <a:lnTo>
                    <a:pt x="230653" y="217775"/>
                  </a:lnTo>
                  <a:cubicBezTo>
                    <a:pt x="257112" y="186082"/>
                    <a:pt x="257112" y="140058"/>
                    <a:pt x="230653" y="108365"/>
                  </a:cubicBezTo>
                  <a:lnTo>
                    <a:pt x="236174" y="102857"/>
                  </a:lnTo>
                  <a:cubicBezTo>
                    <a:pt x="243123" y="96114"/>
                    <a:pt x="262067" y="82247"/>
                    <a:pt x="279868" y="85097"/>
                  </a:cubicBezTo>
                  <a:lnTo>
                    <a:pt x="280439" y="85097"/>
                  </a:lnTo>
                  <a:cubicBezTo>
                    <a:pt x="282340" y="85239"/>
                    <a:pt x="284250" y="85239"/>
                    <a:pt x="286151" y="85097"/>
                  </a:cubicBezTo>
                  <a:cubicBezTo>
                    <a:pt x="309704" y="85097"/>
                    <a:pt x="328797" y="66047"/>
                    <a:pt x="328797" y="42548"/>
                  </a:cubicBezTo>
                  <a:cubicBezTo>
                    <a:pt x="328797" y="19050"/>
                    <a:pt x="309704" y="0"/>
                    <a:pt x="286151" y="0"/>
                  </a:cubicBezTo>
                  <a:cubicBezTo>
                    <a:pt x="262598" y="0"/>
                    <a:pt x="243504" y="19050"/>
                    <a:pt x="243504" y="42548"/>
                  </a:cubicBezTo>
                  <a:cubicBezTo>
                    <a:pt x="243413" y="44288"/>
                    <a:pt x="243413" y="46032"/>
                    <a:pt x="243504" y="47772"/>
                  </a:cubicBezTo>
                  <a:cubicBezTo>
                    <a:pt x="243473" y="64525"/>
                    <a:pt x="236598" y="80542"/>
                    <a:pt x="224466" y="92125"/>
                  </a:cubicBezTo>
                  <a:cubicBezTo>
                    <a:pt x="224466" y="92125"/>
                    <a:pt x="222276" y="94214"/>
                    <a:pt x="219325" y="97348"/>
                  </a:cubicBezTo>
                  <a:cubicBezTo>
                    <a:pt x="187314" y="70877"/>
                    <a:pt x="140874" y="71158"/>
                    <a:pt x="109187" y="98013"/>
                  </a:cubicBezTo>
                  <a:lnTo>
                    <a:pt x="103475" y="92410"/>
                  </a:lnTo>
                  <a:cubicBezTo>
                    <a:pt x="96716" y="85477"/>
                    <a:pt x="82818" y="66577"/>
                    <a:pt x="85674" y="48817"/>
                  </a:cubicBezTo>
                  <a:lnTo>
                    <a:pt x="85674" y="48152"/>
                  </a:lnTo>
                  <a:cubicBezTo>
                    <a:pt x="85816" y="46287"/>
                    <a:pt x="85816" y="44413"/>
                    <a:pt x="85674" y="42548"/>
                  </a:cubicBezTo>
                  <a:cubicBezTo>
                    <a:pt x="85674" y="19050"/>
                    <a:pt x="66580" y="0"/>
                    <a:pt x="43027" y="0"/>
                  </a:cubicBezTo>
                  <a:cubicBezTo>
                    <a:pt x="19474" y="0"/>
                    <a:pt x="381" y="19050"/>
                    <a:pt x="381" y="42549"/>
                  </a:cubicBezTo>
                  <a:cubicBezTo>
                    <a:pt x="381" y="66047"/>
                    <a:pt x="19474" y="85097"/>
                    <a:pt x="43027" y="85097"/>
                  </a:cubicBezTo>
                  <a:cubicBezTo>
                    <a:pt x="43059" y="85097"/>
                    <a:pt x="43091" y="85097"/>
                    <a:pt x="43123" y="85097"/>
                  </a:cubicBezTo>
                  <a:cubicBezTo>
                    <a:pt x="44833" y="85245"/>
                    <a:pt x="46553" y="85245"/>
                    <a:pt x="48263" y="85097"/>
                  </a:cubicBezTo>
                  <a:cubicBezTo>
                    <a:pt x="65048" y="85160"/>
                    <a:pt x="81090" y="92014"/>
                    <a:pt x="92718" y="104091"/>
                  </a:cubicBezTo>
                  <a:cubicBezTo>
                    <a:pt x="92718" y="104091"/>
                    <a:pt x="94908" y="106466"/>
                    <a:pt x="98144" y="109600"/>
                  </a:cubicBezTo>
                  <a:cubicBezTo>
                    <a:pt x="72106" y="141158"/>
                    <a:pt x="72106" y="186692"/>
                    <a:pt x="98144" y="218250"/>
                  </a:cubicBezTo>
                  <a:lnTo>
                    <a:pt x="92242" y="224233"/>
                  </a:lnTo>
                  <a:cubicBezTo>
                    <a:pt x="85198" y="230882"/>
                    <a:pt x="66255" y="244748"/>
                    <a:pt x="48453" y="241994"/>
                  </a:cubicBezTo>
                  <a:cubicBezTo>
                    <a:pt x="46519" y="241895"/>
                    <a:pt x="44581" y="241895"/>
                    <a:pt x="42647" y="241994"/>
                  </a:cubicBezTo>
                  <a:cubicBezTo>
                    <a:pt x="19094" y="241994"/>
                    <a:pt x="0" y="261043"/>
                    <a:pt x="0" y="284542"/>
                  </a:cubicBezTo>
                  <a:cubicBezTo>
                    <a:pt x="0" y="308041"/>
                    <a:pt x="19094" y="327090"/>
                    <a:pt x="42647" y="327090"/>
                  </a:cubicBezTo>
                  <a:cubicBezTo>
                    <a:pt x="66200" y="327090"/>
                    <a:pt x="85293" y="308041"/>
                    <a:pt x="85293" y="284542"/>
                  </a:cubicBezTo>
                  <a:cubicBezTo>
                    <a:pt x="85391" y="282834"/>
                    <a:pt x="85391" y="281121"/>
                    <a:pt x="85293" y="279413"/>
                  </a:cubicBezTo>
                  <a:cubicBezTo>
                    <a:pt x="85133" y="262455"/>
                    <a:pt x="92027" y="246190"/>
                    <a:pt x="104332" y="234491"/>
                  </a:cubicBezTo>
                  <a:lnTo>
                    <a:pt x="110043" y="228887"/>
                  </a:lnTo>
                  <a:cubicBezTo>
                    <a:pt x="141860" y="255444"/>
                    <a:pt x="188175" y="255444"/>
                    <a:pt x="219992" y="228887"/>
                  </a:cubicBezTo>
                  <a:lnTo>
                    <a:pt x="225322" y="234206"/>
                  </a:lnTo>
                  <a:cubicBezTo>
                    <a:pt x="232081" y="241139"/>
                    <a:pt x="245979" y="260039"/>
                    <a:pt x="243219" y="277799"/>
                  </a:cubicBezTo>
                  <a:cubicBezTo>
                    <a:pt x="243219" y="277799"/>
                    <a:pt x="243219" y="278274"/>
                    <a:pt x="243219" y="278463"/>
                  </a:cubicBezTo>
                  <a:cubicBezTo>
                    <a:pt x="243074" y="280329"/>
                    <a:pt x="243074" y="282202"/>
                    <a:pt x="243219" y="284067"/>
                  </a:cubicBezTo>
                  <a:cubicBezTo>
                    <a:pt x="243219" y="307566"/>
                    <a:pt x="262312" y="326615"/>
                    <a:pt x="285865" y="326615"/>
                  </a:cubicBezTo>
                  <a:cubicBezTo>
                    <a:pt x="309418" y="326615"/>
                    <a:pt x="328512" y="307566"/>
                    <a:pt x="328512" y="284067"/>
                  </a:cubicBezTo>
                  <a:cubicBezTo>
                    <a:pt x="328512" y="260568"/>
                    <a:pt x="309418" y="241519"/>
                    <a:pt x="285865" y="241519"/>
                  </a:cubicBezTo>
                  <a:lnTo>
                    <a:pt x="285389" y="241899"/>
                  </a:lnTo>
                  <a:close/>
                </a:path>
              </a:pathLst>
            </a:custGeom>
            <a:solidFill>
              <a:srgbClr val="3196BD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500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10363200" y="4648200"/>
              <a:ext cx="5183333" cy="5171393"/>
            </a:xfrm>
            <a:custGeom>
              <a:avLst/>
              <a:gdLst>
                <a:gd name="T0" fmla="*/ 538436614 w 1094721"/>
                <a:gd name="T1" fmla="*/ 243149789 h 1092200"/>
                <a:gd name="T2" fmla="*/ 477674235 w 1094721"/>
                <a:gd name="T3" fmla="*/ 243149789 h 1092200"/>
                <a:gd name="T4" fmla="*/ 468105731 w 1094721"/>
                <a:gd name="T5" fmla="*/ 257899509 h 1092200"/>
                <a:gd name="T6" fmla="*/ 444709684 w 1094721"/>
                <a:gd name="T7" fmla="*/ 268305316 h 1092200"/>
                <a:gd name="T8" fmla="*/ 443992019 w 1094721"/>
                <a:gd name="T9" fmla="*/ 268305316 h 1092200"/>
                <a:gd name="T10" fmla="*/ 434949684 w 1094721"/>
                <a:gd name="T11" fmla="*/ 250739554 h 1092200"/>
                <a:gd name="T12" fmla="*/ 389413132 w 1094721"/>
                <a:gd name="T13" fmla="*/ 250750586 h 1092200"/>
                <a:gd name="T14" fmla="*/ 389424184 w 1094721"/>
                <a:gd name="T15" fmla="*/ 296181955 h 1092200"/>
                <a:gd name="T16" fmla="*/ 434949684 w 1094721"/>
                <a:gd name="T17" fmla="*/ 296181955 h 1092200"/>
                <a:gd name="T18" fmla="*/ 444039769 w 1094721"/>
                <a:gd name="T19" fmla="*/ 277900011 h 1092200"/>
                <a:gd name="T20" fmla="*/ 444948940 w 1094721"/>
                <a:gd name="T21" fmla="*/ 277900011 h 1092200"/>
                <a:gd name="T22" fmla="*/ 467770504 w 1094721"/>
                <a:gd name="T23" fmla="*/ 288210264 h 1092200"/>
                <a:gd name="T24" fmla="*/ 522709233 w 1094721"/>
                <a:gd name="T25" fmla="*/ 314417835 h 1092200"/>
                <a:gd name="T26" fmla="*/ 548977659 w 1094721"/>
                <a:gd name="T27" fmla="*/ 259605865 h 1092200"/>
                <a:gd name="T28" fmla="*/ 538484388 w 1094721"/>
                <a:gd name="T29" fmla="*/ 243197564 h 1092200"/>
                <a:gd name="T30" fmla="*/ 245104064 w 1094721"/>
                <a:gd name="T31" fmla="*/ 10638467 h 1092200"/>
                <a:gd name="T32" fmla="*/ 245325698 w 1094721"/>
                <a:gd name="T33" fmla="*/ 71393187 h 1092200"/>
                <a:gd name="T34" fmla="*/ 260701213 w 1094721"/>
                <a:gd name="T35" fmla="*/ 81188844 h 1092200"/>
                <a:gd name="T36" fmla="*/ 270748665 w 1094721"/>
                <a:gd name="T37" fmla="*/ 104244521 h 1092200"/>
                <a:gd name="T38" fmla="*/ 270748665 w 1094721"/>
                <a:gd name="T39" fmla="*/ 105342208 h 1092200"/>
                <a:gd name="T40" fmla="*/ 252759123 w 1094721"/>
                <a:gd name="T41" fmla="*/ 114363813 h 1092200"/>
                <a:gd name="T42" fmla="*/ 252770155 w 1094721"/>
                <a:gd name="T43" fmla="*/ 159795296 h 1092200"/>
                <a:gd name="T44" fmla="*/ 298306820 w 1094721"/>
                <a:gd name="T45" fmla="*/ 159784244 h 1092200"/>
                <a:gd name="T46" fmla="*/ 298306820 w 1094721"/>
                <a:gd name="T47" fmla="*/ 114363813 h 1092200"/>
                <a:gd name="T48" fmla="*/ 280364939 w 1094721"/>
                <a:gd name="T49" fmla="*/ 105342208 h 1092200"/>
                <a:gd name="T50" fmla="*/ 280364939 w 1094721"/>
                <a:gd name="T51" fmla="*/ 104053560 h 1092200"/>
                <a:gd name="T52" fmla="*/ 292087096 w 1094721"/>
                <a:gd name="T53" fmla="*/ 80568608 h 1092200"/>
                <a:gd name="T54" fmla="*/ 294622704 w 1094721"/>
                <a:gd name="T55" fmla="*/ 79279443 h 1092200"/>
                <a:gd name="T56" fmla="*/ 305914104 w 1094721"/>
                <a:gd name="T57" fmla="*/ 71260512 h 1092200"/>
                <a:gd name="T58" fmla="*/ 301882768 w 1094721"/>
                <a:gd name="T59" fmla="*/ 10638467 h 1092200"/>
                <a:gd name="T60" fmla="*/ 245151839 w 1094721"/>
                <a:gd name="T61" fmla="*/ 10638467 h 1092200"/>
                <a:gd name="T62" fmla="*/ 290221004 w 1094721"/>
                <a:gd name="T63" fmla="*/ 465827680 h 1092200"/>
                <a:gd name="T64" fmla="*/ 280221753 w 1094721"/>
                <a:gd name="T65" fmla="*/ 442676994 h 1092200"/>
                <a:gd name="T66" fmla="*/ 280221753 w 1094721"/>
                <a:gd name="T67" fmla="*/ 441626541 h 1092200"/>
                <a:gd name="T68" fmla="*/ 298259045 w 1094721"/>
                <a:gd name="T69" fmla="*/ 432604936 h 1092200"/>
                <a:gd name="T70" fmla="*/ 298315319 w 1094721"/>
                <a:gd name="T71" fmla="*/ 387106171 h 1092200"/>
                <a:gd name="T72" fmla="*/ 252711349 w 1094721"/>
                <a:gd name="T73" fmla="*/ 387049902 h 1092200"/>
                <a:gd name="T74" fmla="*/ 252654564 w 1094721"/>
                <a:gd name="T75" fmla="*/ 432548686 h 1092200"/>
                <a:gd name="T76" fmla="*/ 252711349 w 1094721"/>
                <a:gd name="T77" fmla="*/ 432604936 h 1092200"/>
                <a:gd name="T78" fmla="*/ 270604939 w 1094721"/>
                <a:gd name="T79" fmla="*/ 441626541 h 1092200"/>
                <a:gd name="T80" fmla="*/ 270604939 w 1094721"/>
                <a:gd name="T81" fmla="*/ 442915729 h 1092200"/>
                <a:gd name="T82" fmla="*/ 258931073 w 1094721"/>
                <a:gd name="T83" fmla="*/ 466352906 h 1092200"/>
                <a:gd name="T84" fmla="*/ 256347178 w 1094721"/>
                <a:gd name="T85" fmla="*/ 467641555 h 1092200"/>
                <a:gd name="T86" fmla="*/ 245104064 w 1094721"/>
                <a:gd name="T87" fmla="*/ 475899737 h 1092200"/>
                <a:gd name="T88" fmla="*/ 244970849 w 1094721"/>
                <a:gd name="T89" fmla="*/ 536654457 h 1092200"/>
                <a:gd name="T90" fmla="*/ 305865927 w 1094721"/>
                <a:gd name="T91" fmla="*/ 536787577 h 1092200"/>
                <a:gd name="T92" fmla="*/ 305999568 w 1094721"/>
                <a:gd name="T93" fmla="*/ 476032431 h 1092200"/>
                <a:gd name="T94" fmla="*/ 305865927 w 1094721"/>
                <a:gd name="T95" fmla="*/ 475899737 h 1092200"/>
                <a:gd name="T96" fmla="*/ 290221004 w 1094721"/>
                <a:gd name="T97" fmla="*/ 465827680 h 1092200"/>
                <a:gd name="T98" fmla="*/ 115494541 w 1094721"/>
                <a:gd name="T99" fmla="*/ 250691779 h 1092200"/>
                <a:gd name="T100" fmla="*/ 106404011 w 1094721"/>
                <a:gd name="T101" fmla="*/ 269021617 h 1092200"/>
                <a:gd name="T102" fmla="*/ 105542501 w 1094721"/>
                <a:gd name="T103" fmla="*/ 269021617 h 1092200"/>
                <a:gd name="T104" fmla="*/ 82720961 w 1094721"/>
                <a:gd name="T105" fmla="*/ 258710710 h 1092200"/>
                <a:gd name="T106" fmla="*/ 27899324 w 1094721"/>
                <a:gd name="T107" fmla="*/ 233525477 h 1092200"/>
                <a:gd name="T108" fmla="*/ 2656285 w 1094721"/>
                <a:gd name="T109" fmla="*/ 288220780 h 1092200"/>
                <a:gd name="T110" fmla="*/ 57477808 w 1094721"/>
                <a:gd name="T111" fmla="*/ 313406032 h 1092200"/>
                <a:gd name="T112" fmla="*/ 82433930 w 1094721"/>
                <a:gd name="T113" fmla="*/ 288974226 h 1092200"/>
                <a:gd name="T114" fmla="*/ 105781776 w 1094721"/>
                <a:gd name="T115" fmla="*/ 278567908 h 1092200"/>
                <a:gd name="T116" fmla="*/ 106499446 w 1094721"/>
                <a:gd name="T117" fmla="*/ 278567908 h 1092200"/>
                <a:gd name="T118" fmla="*/ 115494541 w 1094721"/>
                <a:gd name="T119" fmla="*/ 296134295 h 1092200"/>
                <a:gd name="T120" fmla="*/ 161030558 w 1094721"/>
                <a:gd name="T121" fmla="*/ 296123154 h 1092200"/>
                <a:gd name="T122" fmla="*/ 161019506 w 1094721"/>
                <a:gd name="T123" fmla="*/ 250691779 h 1092200"/>
                <a:gd name="T124" fmla="*/ 115494541 w 1094721"/>
                <a:gd name="T125" fmla="*/ 250691779 h 109220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94721" h="1092200">
                  <a:moveTo>
                    <a:pt x="1071302" y="483785"/>
                  </a:moveTo>
                  <a:cubicBezTo>
                    <a:pt x="1037874" y="450580"/>
                    <a:pt x="983833" y="450580"/>
                    <a:pt x="950406" y="483785"/>
                  </a:cubicBezTo>
                  <a:cubicBezTo>
                    <a:pt x="942030" y="492097"/>
                    <a:pt x="935538" y="502104"/>
                    <a:pt x="931368" y="513132"/>
                  </a:cubicBezTo>
                  <a:cubicBezTo>
                    <a:pt x="921087" y="532126"/>
                    <a:pt x="894242" y="533931"/>
                    <a:pt x="884818" y="533836"/>
                  </a:cubicBezTo>
                  <a:lnTo>
                    <a:pt x="883390" y="533836"/>
                  </a:lnTo>
                  <a:cubicBezTo>
                    <a:pt x="881171" y="520606"/>
                    <a:pt x="874883" y="508392"/>
                    <a:pt x="865399" y="498886"/>
                  </a:cubicBezTo>
                  <a:cubicBezTo>
                    <a:pt x="840374" y="473930"/>
                    <a:pt x="799810" y="473940"/>
                    <a:pt x="774797" y="498908"/>
                  </a:cubicBezTo>
                  <a:cubicBezTo>
                    <a:pt x="749784" y="523875"/>
                    <a:pt x="749794" y="564346"/>
                    <a:pt x="774819" y="589301"/>
                  </a:cubicBezTo>
                  <a:cubicBezTo>
                    <a:pt x="799836" y="614247"/>
                    <a:pt x="840382" y="614247"/>
                    <a:pt x="865399" y="589301"/>
                  </a:cubicBezTo>
                  <a:cubicBezTo>
                    <a:pt x="875288" y="579501"/>
                    <a:pt x="881648" y="566711"/>
                    <a:pt x="883485" y="552926"/>
                  </a:cubicBezTo>
                  <a:lnTo>
                    <a:pt x="885294" y="552926"/>
                  </a:lnTo>
                  <a:cubicBezTo>
                    <a:pt x="894813" y="552926"/>
                    <a:pt x="921658" y="555300"/>
                    <a:pt x="930701" y="573440"/>
                  </a:cubicBezTo>
                  <a:cubicBezTo>
                    <a:pt x="946454" y="617955"/>
                    <a:pt x="995393" y="641300"/>
                    <a:pt x="1040010" y="625584"/>
                  </a:cubicBezTo>
                  <a:cubicBezTo>
                    <a:pt x="1084628" y="609868"/>
                    <a:pt x="1108027" y="561042"/>
                    <a:pt x="1092275" y="516527"/>
                  </a:cubicBezTo>
                  <a:cubicBezTo>
                    <a:pt x="1087911" y="504194"/>
                    <a:pt x="1080768" y="493025"/>
                    <a:pt x="1071397" y="483880"/>
                  </a:cubicBezTo>
                  <a:lnTo>
                    <a:pt x="1071302" y="483785"/>
                  </a:lnTo>
                  <a:close/>
                  <a:moveTo>
                    <a:pt x="487672" y="21167"/>
                  </a:moveTo>
                  <a:cubicBezTo>
                    <a:pt x="454336" y="54669"/>
                    <a:pt x="454534" y="108789"/>
                    <a:pt x="488113" y="142048"/>
                  </a:cubicBezTo>
                  <a:cubicBezTo>
                    <a:pt x="496798" y="150650"/>
                    <a:pt x="507230" y="157296"/>
                    <a:pt x="518705" y="161538"/>
                  </a:cubicBezTo>
                  <a:cubicBezTo>
                    <a:pt x="537744" y="171985"/>
                    <a:pt x="538791" y="198198"/>
                    <a:pt x="538696" y="207411"/>
                  </a:cubicBezTo>
                  <a:cubicBezTo>
                    <a:pt x="538696" y="207980"/>
                    <a:pt x="538696" y="208740"/>
                    <a:pt x="538696" y="209595"/>
                  </a:cubicBezTo>
                  <a:cubicBezTo>
                    <a:pt x="525130" y="211548"/>
                    <a:pt x="512568" y="217848"/>
                    <a:pt x="502903" y="227545"/>
                  </a:cubicBezTo>
                  <a:cubicBezTo>
                    <a:pt x="477890" y="252513"/>
                    <a:pt x="477900" y="292983"/>
                    <a:pt x="502925" y="317938"/>
                  </a:cubicBezTo>
                  <a:cubicBezTo>
                    <a:pt x="527950" y="342893"/>
                    <a:pt x="568514" y="342883"/>
                    <a:pt x="593527" y="317916"/>
                  </a:cubicBezTo>
                  <a:cubicBezTo>
                    <a:pt x="618531" y="292957"/>
                    <a:pt x="618531" y="252504"/>
                    <a:pt x="593527" y="227545"/>
                  </a:cubicBezTo>
                  <a:cubicBezTo>
                    <a:pt x="583883" y="217872"/>
                    <a:pt x="571359" y="211575"/>
                    <a:pt x="557829" y="209595"/>
                  </a:cubicBezTo>
                  <a:lnTo>
                    <a:pt x="557829" y="207031"/>
                  </a:lnTo>
                  <a:cubicBezTo>
                    <a:pt x="557829" y="196584"/>
                    <a:pt x="560400" y="167901"/>
                    <a:pt x="581152" y="160304"/>
                  </a:cubicBezTo>
                  <a:cubicBezTo>
                    <a:pt x="582959" y="159721"/>
                    <a:pt x="584662" y="158856"/>
                    <a:pt x="586197" y="157739"/>
                  </a:cubicBezTo>
                  <a:cubicBezTo>
                    <a:pt x="594531" y="153719"/>
                    <a:pt x="602126" y="148324"/>
                    <a:pt x="608663" y="141784"/>
                  </a:cubicBezTo>
                  <a:cubicBezTo>
                    <a:pt x="639832" y="106266"/>
                    <a:pt x="636241" y="52264"/>
                    <a:pt x="600642" y="21167"/>
                  </a:cubicBezTo>
                  <a:cubicBezTo>
                    <a:pt x="568334" y="-7056"/>
                    <a:pt x="520075" y="-7056"/>
                    <a:pt x="487767" y="21167"/>
                  </a:cubicBezTo>
                  <a:lnTo>
                    <a:pt x="487672" y="21167"/>
                  </a:lnTo>
                  <a:close/>
                  <a:moveTo>
                    <a:pt x="577439" y="926838"/>
                  </a:moveTo>
                  <a:cubicBezTo>
                    <a:pt x="558401" y="916296"/>
                    <a:pt x="557449" y="890083"/>
                    <a:pt x="557544" y="880776"/>
                  </a:cubicBezTo>
                  <a:lnTo>
                    <a:pt x="557544" y="878686"/>
                  </a:lnTo>
                  <a:cubicBezTo>
                    <a:pt x="571137" y="876733"/>
                    <a:pt x="583730" y="870434"/>
                    <a:pt x="593432" y="860736"/>
                  </a:cubicBezTo>
                  <a:cubicBezTo>
                    <a:pt x="618519" y="835769"/>
                    <a:pt x="618569" y="795238"/>
                    <a:pt x="593544" y="770209"/>
                  </a:cubicBezTo>
                  <a:cubicBezTo>
                    <a:pt x="568519" y="745180"/>
                    <a:pt x="527895" y="745130"/>
                    <a:pt x="502808" y="770097"/>
                  </a:cubicBezTo>
                  <a:cubicBezTo>
                    <a:pt x="477721" y="795064"/>
                    <a:pt x="477670" y="835595"/>
                    <a:pt x="502695" y="860624"/>
                  </a:cubicBezTo>
                  <a:cubicBezTo>
                    <a:pt x="502733" y="860662"/>
                    <a:pt x="502770" y="860699"/>
                    <a:pt x="502808" y="860736"/>
                  </a:cubicBezTo>
                  <a:cubicBezTo>
                    <a:pt x="512426" y="870391"/>
                    <a:pt x="524914" y="876687"/>
                    <a:pt x="538410" y="878686"/>
                  </a:cubicBezTo>
                  <a:lnTo>
                    <a:pt x="538410" y="881251"/>
                  </a:lnTo>
                  <a:cubicBezTo>
                    <a:pt x="538410" y="891698"/>
                    <a:pt x="535935" y="920380"/>
                    <a:pt x="515183" y="927883"/>
                  </a:cubicBezTo>
                  <a:cubicBezTo>
                    <a:pt x="513371" y="928525"/>
                    <a:pt x="511644" y="929386"/>
                    <a:pt x="510042" y="930447"/>
                  </a:cubicBezTo>
                  <a:cubicBezTo>
                    <a:pt x="501747" y="934686"/>
                    <a:pt x="494193" y="940234"/>
                    <a:pt x="487672" y="946878"/>
                  </a:cubicBezTo>
                  <a:cubicBezTo>
                    <a:pt x="454141" y="980185"/>
                    <a:pt x="454022" y="1034306"/>
                    <a:pt x="487407" y="1067759"/>
                  </a:cubicBezTo>
                  <a:cubicBezTo>
                    <a:pt x="520791" y="1101213"/>
                    <a:pt x="575036" y="1101332"/>
                    <a:pt x="608567" y="1068024"/>
                  </a:cubicBezTo>
                  <a:cubicBezTo>
                    <a:pt x="642098" y="1034717"/>
                    <a:pt x="642217" y="980596"/>
                    <a:pt x="608833" y="947142"/>
                  </a:cubicBezTo>
                  <a:cubicBezTo>
                    <a:pt x="608745" y="947054"/>
                    <a:pt x="608656" y="946966"/>
                    <a:pt x="608567" y="946878"/>
                  </a:cubicBezTo>
                  <a:cubicBezTo>
                    <a:pt x="599810" y="937976"/>
                    <a:pt x="589177" y="931131"/>
                    <a:pt x="577439" y="926838"/>
                  </a:cubicBezTo>
                  <a:close/>
                  <a:moveTo>
                    <a:pt x="229794" y="498791"/>
                  </a:moveTo>
                  <a:cubicBezTo>
                    <a:pt x="219989" y="508689"/>
                    <a:pt x="213646" y="521479"/>
                    <a:pt x="211707" y="535261"/>
                  </a:cubicBezTo>
                  <a:lnTo>
                    <a:pt x="209993" y="535261"/>
                  </a:lnTo>
                  <a:cubicBezTo>
                    <a:pt x="200474" y="535261"/>
                    <a:pt x="173534" y="532886"/>
                    <a:pt x="164586" y="514746"/>
                  </a:cubicBezTo>
                  <a:cubicBezTo>
                    <a:pt x="148335" y="470858"/>
                    <a:pt x="99500" y="448423"/>
                    <a:pt x="55510" y="464636"/>
                  </a:cubicBezTo>
                  <a:cubicBezTo>
                    <a:pt x="11520" y="480850"/>
                    <a:pt x="-10967" y="529572"/>
                    <a:pt x="5285" y="573461"/>
                  </a:cubicBezTo>
                  <a:cubicBezTo>
                    <a:pt x="21536" y="617350"/>
                    <a:pt x="70371" y="639785"/>
                    <a:pt x="114361" y="623571"/>
                  </a:cubicBezTo>
                  <a:cubicBezTo>
                    <a:pt x="137111" y="615186"/>
                    <a:pt x="155182" y="597495"/>
                    <a:pt x="164015" y="574960"/>
                  </a:cubicBezTo>
                  <a:cubicBezTo>
                    <a:pt x="174106" y="555965"/>
                    <a:pt x="200950" y="554160"/>
                    <a:pt x="210469" y="554255"/>
                  </a:cubicBezTo>
                  <a:lnTo>
                    <a:pt x="211897" y="554255"/>
                  </a:lnTo>
                  <a:cubicBezTo>
                    <a:pt x="213998" y="567504"/>
                    <a:pt x="220265" y="579744"/>
                    <a:pt x="229794" y="589206"/>
                  </a:cubicBezTo>
                  <a:cubicBezTo>
                    <a:pt x="254819" y="614161"/>
                    <a:pt x="295382" y="614151"/>
                    <a:pt x="320395" y="589184"/>
                  </a:cubicBezTo>
                  <a:cubicBezTo>
                    <a:pt x="345408" y="564216"/>
                    <a:pt x="345398" y="523746"/>
                    <a:pt x="320373" y="498791"/>
                  </a:cubicBezTo>
                  <a:cubicBezTo>
                    <a:pt x="295357" y="473844"/>
                    <a:pt x="254810" y="473844"/>
                    <a:pt x="229794" y="498791"/>
                  </a:cubicBezTo>
                  <a:close/>
                </a:path>
              </a:pathLst>
            </a:custGeom>
            <a:solidFill>
              <a:srgbClr val="3196BD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500"/>
            </a:p>
          </p:txBody>
        </p:sp>
      </p:grpSp>
      <p:cxnSp>
        <p:nvCxnSpPr>
          <p:cNvPr id="11" name="Straight Connector 10"/>
          <p:cNvCxnSpPr>
            <a:cxnSpLocks/>
          </p:cNvCxnSpPr>
          <p:nvPr userDrawn="1"/>
        </p:nvCxnSpPr>
        <p:spPr bwMode="auto">
          <a:xfrm flipV="1">
            <a:off x="2413000" y="1012032"/>
            <a:ext cx="0" cy="4889500"/>
          </a:xfrm>
          <a:prstGeom prst="line">
            <a:avLst/>
          </a:prstGeom>
          <a:noFill/>
          <a:ln w="19050">
            <a:solidFill>
              <a:srgbClr val="169D95">
                <a:alpha val="43921"/>
              </a:srgbClr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2" name="Graphic 2"/>
          <p:cNvGrpSpPr>
            <a:grpSpLocks/>
          </p:cNvGrpSpPr>
          <p:nvPr userDrawn="1"/>
        </p:nvGrpSpPr>
        <p:grpSpPr bwMode="auto">
          <a:xfrm>
            <a:off x="698500" y="6398948"/>
            <a:ext cx="1309688" cy="268552"/>
            <a:chOff x="914400" y="914400"/>
            <a:chExt cx="5321300" cy="1092200"/>
          </a:xfrm>
        </p:grpSpPr>
        <p:sp>
          <p:nvSpPr>
            <p:cNvPr id="13" name="Freeform 4"/>
            <p:cNvSpPr>
              <a:spLocks/>
            </p:cNvSpPr>
            <p:nvPr/>
          </p:nvSpPr>
          <p:spPr bwMode="auto">
            <a:xfrm>
              <a:off x="2087546" y="1045084"/>
              <a:ext cx="694910" cy="769289"/>
            </a:xfrm>
            <a:custGeom>
              <a:avLst/>
              <a:gdLst>
                <a:gd name="T0" fmla="*/ 296922 w 694910"/>
                <a:gd name="T1" fmla="*/ 735103 h 769288"/>
                <a:gd name="T2" fmla="*/ 4298 w 694910"/>
                <a:gd name="T3" fmla="*/ 61639 h 769288"/>
                <a:gd name="T4" fmla="*/ 15 w 694910"/>
                <a:gd name="T5" fmla="*/ 42644 h 769288"/>
                <a:gd name="T6" fmla="*/ 43327 w 694910"/>
                <a:gd name="T7" fmla="*/ 475 h 769288"/>
                <a:gd name="T8" fmla="*/ 87783 w 694910"/>
                <a:gd name="T9" fmla="*/ 32956 h 769288"/>
                <a:gd name="T10" fmla="*/ 349945 w 694910"/>
                <a:gd name="T11" fmla="*/ 659788 h 769288"/>
                <a:gd name="T12" fmla="*/ 613249 w 694910"/>
                <a:gd name="T13" fmla="*/ 30297 h 769288"/>
                <a:gd name="T14" fmla="*/ 655515 w 694910"/>
                <a:gd name="T15" fmla="*/ 0 h 769288"/>
                <a:gd name="T16" fmla="*/ 697781 w 694910"/>
                <a:gd name="T17" fmla="*/ 41124 h 769288"/>
                <a:gd name="T18" fmla="*/ 694544 w 694910"/>
                <a:gd name="T19" fmla="*/ 58409 h 769288"/>
                <a:gd name="T20" fmla="*/ 400873 w 694910"/>
                <a:gd name="T21" fmla="*/ 735103 h 769288"/>
                <a:gd name="T22" fmla="*/ 351087 w 694910"/>
                <a:gd name="T23" fmla="*/ 770813 h 769288"/>
                <a:gd name="T24" fmla="*/ 346708 w 694910"/>
                <a:gd name="T25" fmla="*/ 770813 h 769288"/>
                <a:gd name="T26" fmla="*/ 296922 w 694910"/>
                <a:gd name="T27" fmla="*/ 735103 h 76928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94910" h="769288">
                  <a:moveTo>
                    <a:pt x="296922" y="735099"/>
                  </a:moveTo>
                  <a:lnTo>
                    <a:pt x="4298" y="61639"/>
                  </a:lnTo>
                  <a:cubicBezTo>
                    <a:pt x="1308" y="55761"/>
                    <a:pt x="-164" y="49232"/>
                    <a:pt x="15" y="42644"/>
                  </a:cubicBezTo>
                  <a:cubicBezTo>
                    <a:pt x="970" y="19357"/>
                    <a:pt x="19970" y="859"/>
                    <a:pt x="43327" y="475"/>
                  </a:cubicBezTo>
                  <a:cubicBezTo>
                    <a:pt x="63560" y="774"/>
                    <a:pt x="81391" y="13802"/>
                    <a:pt x="87783" y="32956"/>
                  </a:cubicBezTo>
                  <a:lnTo>
                    <a:pt x="349945" y="659784"/>
                  </a:lnTo>
                  <a:lnTo>
                    <a:pt x="613249" y="30297"/>
                  </a:lnTo>
                  <a:cubicBezTo>
                    <a:pt x="620644" y="13182"/>
                    <a:pt x="636898" y="1532"/>
                    <a:pt x="655515" y="0"/>
                  </a:cubicBezTo>
                  <a:cubicBezTo>
                    <a:pt x="678496" y="-108"/>
                    <a:pt x="697313" y="18201"/>
                    <a:pt x="697781" y="41124"/>
                  </a:cubicBezTo>
                  <a:cubicBezTo>
                    <a:pt x="697866" y="47043"/>
                    <a:pt x="696766" y="52920"/>
                    <a:pt x="694544" y="58409"/>
                  </a:cubicBezTo>
                  <a:lnTo>
                    <a:pt x="400873" y="735099"/>
                  </a:lnTo>
                  <a:cubicBezTo>
                    <a:pt x="391354" y="756753"/>
                    <a:pt x="375933" y="770809"/>
                    <a:pt x="351087" y="770809"/>
                  </a:cubicBezTo>
                  <a:lnTo>
                    <a:pt x="346708" y="770809"/>
                  </a:lnTo>
                  <a:cubicBezTo>
                    <a:pt x="324025" y="771196"/>
                    <a:pt x="303780" y="756674"/>
                    <a:pt x="296922" y="735099"/>
                  </a:cubicBezTo>
                  <a:close/>
                </a:path>
              </a:pathLst>
            </a:custGeom>
            <a:solidFill>
              <a:srgbClr val="189C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500"/>
            </a:p>
          </p:txBody>
        </p:sp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2934971" y="1045654"/>
              <a:ext cx="85674" cy="759791"/>
            </a:xfrm>
            <a:custGeom>
              <a:avLst/>
              <a:gdLst>
                <a:gd name="T0" fmla="*/ 0 w 85673"/>
                <a:gd name="T1" fmla="*/ 42738 h 759791"/>
                <a:gd name="T2" fmla="*/ 42841 w 85673"/>
                <a:gd name="T3" fmla="*/ 0 h 759791"/>
                <a:gd name="T4" fmla="*/ 85678 w 85673"/>
                <a:gd name="T5" fmla="*/ 42738 h 759791"/>
                <a:gd name="T6" fmla="*/ 85678 w 85673"/>
                <a:gd name="T7" fmla="*/ 723701 h 759791"/>
                <a:gd name="T8" fmla="*/ 42841 w 85673"/>
                <a:gd name="T9" fmla="*/ 766440 h 759791"/>
                <a:gd name="T10" fmla="*/ 0 w 85673"/>
                <a:gd name="T11" fmla="*/ 723701 h 75979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5673" h="759791">
                  <a:moveTo>
                    <a:pt x="0" y="42738"/>
                  </a:moveTo>
                  <a:cubicBezTo>
                    <a:pt x="0" y="19135"/>
                    <a:pt x="19179" y="0"/>
                    <a:pt x="42837" y="0"/>
                  </a:cubicBezTo>
                  <a:cubicBezTo>
                    <a:pt x="66495" y="0"/>
                    <a:pt x="85674" y="19135"/>
                    <a:pt x="85674" y="42738"/>
                  </a:cubicBezTo>
                  <a:lnTo>
                    <a:pt x="85674" y="723701"/>
                  </a:lnTo>
                  <a:cubicBezTo>
                    <a:pt x="85674" y="747305"/>
                    <a:pt x="66495" y="766440"/>
                    <a:pt x="42837" y="766440"/>
                  </a:cubicBezTo>
                  <a:cubicBezTo>
                    <a:pt x="19179" y="766440"/>
                    <a:pt x="0" y="747305"/>
                    <a:pt x="0" y="723701"/>
                  </a:cubicBezTo>
                  <a:lnTo>
                    <a:pt x="0" y="42738"/>
                  </a:lnTo>
                  <a:close/>
                </a:path>
              </a:pathLst>
            </a:custGeom>
            <a:solidFill>
              <a:srgbClr val="189C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500"/>
            </a:p>
          </p:txBody>
        </p:sp>
        <p:sp>
          <p:nvSpPr>
            <p:cNvPr id="15" name="Freeform 6"/>
            <p:cNvSpPr>
              <a:spLocks/>
            </p:cNvSpPr>
            <p:nvPr/>
          </p:nvSpPr>
          <p:spPr bwMode="auto">
            <a:xfrm>
              <a:off x="3180364" y="1039576"/>
              <a:ext cx="561640" cy="769289"/>
            </a:xfrm>
            <a:custGeom>
              <a:avLst/>
              <a:gdLst>
                <a:gd name="T0" fmla="*/ 16293 w 561639"/>
                <a:gd name="T1" fmla="*/ 676883 h 769288"/>
                <a:gd name="T2" fmla="*/ 15 w 561639"/>
                <a:gd name="T3" fmla="*/ 644402 h 769288"/>
                <a:gd name="T4" fmla="*/ 40750 w 561639"/>
                <a:gd name="T5" fmla="*/ 602240 h 769288"/>
                <a:gd name="T6" fmla="*/ 41234 w 561639"/>
                <a:gd name="T7" fmla="*/ 602234 h 769288"/>
                <a:gd name="T8" fmla="*/ 67222 w 561639"/>
                <a:gd name="T9" fmla="*/ 611731 h 769288"/>
                <a:gd name="T10" fmla="*/ 306732 w 561639"/>
                <a:gd name="T11" fmla="*/ 701956 h 769288"/>
                <a:gd name="T12" fmla="*/ 475795 w 561639"/>
                <a:gd name="T13" fmla="*/ 573267 h 769288"/>
                <a:gd name="T14" fmla="*/ 475795 w 561639"/>
                <a:gd name="T15" fmla="*/ 570892 h 769288"/>
                <a:gd name="T16" fmla="*/ 278551 w 561639"/>
                <a:gd name="T17" fmla="*/ 427102 h 769288"/>
                <a:gd name="T18" fmla="*/ 24004 w 561639"/>
                <a:gd name="T19" fmla="*/ 208658 h 769288"/>
                <a:gd name="T20" fmla="*/ 24004 w 561639"/>
                <a:gd name="T21" fmla="*/ 206473 h 769288"/>
                <a:gd name="T22" fmla="*/ 273124 w 561639"/>
                <a:gd name="T23" fmla="*/ 0 h 769288"/>
                <a:gd name="T24" fmla="*/ 514824 w 561639"/>
                <a:gd name="T25" fmla="*/ 74650 h 769288"/>
                <a:gd name="T26" fmla="*/ 533196 w 561639"/>
                <a:gd name="T27" fmla="*/ 109220 h 769288"/>
                <a:gd name="T28" fmla="*/ 492263 w 561639"/>
                <a:gd name="T29" fmla="*/ 150249 h 769288"/>
                <a:gd name="T30" fmla="*/ 492073 w 561639"/>
                <a:gd name="T31" fmla="*/ 150249 h 769288"/>
                <a:gd name="T32" fmla="*/ 467132 w 561639"/>
                <a:gd name="T33" fmla="*/ 142746 h 769288"/>
                <a:gd name="T34" fmla="*/ 271030 w 561639"/>
                <a:gd name="T35" fmla="*/ 76264 h 769288"/>
                <a:gd name="T36" fmla="*/ 109202 w 561639"/>
                <a:gd name="T37" fmla="*/ 198496 h 769288"/>
                <a:gd name="T38" fmla="*/ 109202 w 561639"/>
                <a:gd name="T39" fmla="*/ 200585 h 769288"/>
                <a:gd name="T40" fmla="*/ 315013 w 561639"/>
                <a:gd name="T41" fmla="*/ 347605 h 769288"/>
                <a:gd name="T42" fmla="*/ 562516 w 561639"/>
                <a:gd name="T43" fmla="*/ 561680 h 769288"/>
                <a:gd name="T44" fmla="*/ 562516 w 561639"/>
                <a:gd name="T45" fmla="*/ 563864 h 769288"/>
                <a:gd name="T46" fmla="*/ 303495 w 561639"/>
                <a:gd name="T47" fmla="*/ 777935 h 769288"/>
                <a:gd name="T48" fmla="*/ 16293 w 561639"/>
                <a:gd name="T49" fmla="*/ 676883 h 76928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561639" h="769288">
                  <a:moveTo>
                    <a:pt x="16293" y="676879"/>
                  </a:moveTo>
                  <a:cubicBezTo>
                    <a:pt x="5763" y="669450"/>
                    <a:pt x="-346" y="657260"/>
                    <a:pt x="15" y="644398"/>
                  </a:cubicBezTo>
                  <a:cubicBezTo>
                    <a:pt x="-406" y="621533"/>
                    <a:pt x="17832" y="602656"/>
                    <a:pt x="40750" y="602236"/>
                  </a:cubicBezTo>
                  <a:cubicBezTo>
                    <a:pt x="40911" y="602233"/>
                    <a:pt x="41072" y="602231"/>
                    <a:pt x="41234" y="602230"/>
                  </a:cubicBezTo>
                  <a:cubicBezTo>
                    <a:pt x="50784" y="602031"/>
                    <a:pt x="60060" y="605421"/>
                    <a:pt x="67222" y="611727"/>
                  </a:cubicBezTo>
                  <a:cubicBezTo>
                    <a:pt x="138712" y="672510"/>
                    <a:pt x="210202" y="701952"/>
                    <a:pt x="306728" y="701952"/>
                  </a:cubicBezTo>
                  <a:cubicBezTo>
                    <a:pt x="408585" y="701952"/>
                    <a:pt x="475791" y="647817"/>
                    <a:pt x="475791" y="573263"/>
                  </a:cubicBezTo>
                  <a:lnTo>
                    <a:pt x="475791" y="570888"/>
                  </a:lnTo>
                  <a:cubicBezTo>
                    <a:pt x="475791" y="500608"/>
                    <a:pt x="437714" y="460623"/>
                    <a:pt x="278551" y="427098"/>
                  </a:cubicBezTo>
                  <a:cubicBezTo>
                    <a:pt x="104157" y="389108"/>
                    <a:pt x="24004" y="333074"/>
                    <a:pt x="24004" y="208658"/>
                  </a:cubicBezTo>
                  <a:lnTo>
                    <a:pt x="24004" y="206473"/>
                  </a:lnTo>
                  <a:cubicBezTo>
                    <a:pt x="24004" y="87566"/>
                    <a:pt x="128716" y="0"/>
                    <a:pt x="273124" y="0"/>
                  </a:cubicBezTo>
                  <a:cubicBezTo>
                    <a:pt x="372887" y="0"/>
                    <a:pt x="445424" y="24883"/>
                    <a:pt x="514820" y="74650"/>
                  </a:cubicBezTo>
                  <a:cubicBezTo>
                    <a:pt x="526052" y="82650"/>
                    <a:pt x="532857" y="95455"/>
                    <a:pt x="533192" y="109220"/>
                  </a:cubicBezTo>
                  <a:cubicBezTo>
                    <a:pt x="533245" y="131827"/>
                    <a:pt x="514918" y="150196"/>
                    <a:pt x="492259" y="150249"/>
                  </a:cubicBezTo>
                  <a:cubicBezTo>
                    <a:pt x="492195" y="150249"/>
                    <a:pt x="492132" y="150249"/>
                    <a:pt x="492069" y="150249"/>
                  </a:cubicBezTo>
                  <a:cubicBezTo>
                    <a:pt x="483148" y="150603"/>
                    <a:pt x="474365" y="147961"/>
                    <a:pt x="467128" y="142746"/>
                  </a:cubicBezTo>
                  <a:cubicBezTo>
                    <a:pt x="411067" y="99305"/>
                    <a:pt x="342013" y="75894"/>
                    <a:pt x="271030" y="76264"/>
                  </a:cubicBezTo>
                  <a:cubicBezTo>
                    <a:pt x="172410" y="76264"/>
                    <a:pt x="109202" y="130399"/>
                    <a:pt x="109202" y="198496"/>
                  </a:cubicBezTo>
                  <a:lnTo>
                    <a:pt x="109202" y="200585"/>
                  </a:lnTo>
                  <a:cubicBezTo>
                    <a:pt x="109202" y="272005"/>
                    <a:pt x="148231" y="311989"/>
                    <a:pt x="315009" y="347605"/>
                  </a:cubicBezTo>
                  <a:cubicBezTo>
                    <a:pt x="484073" y="384359"/>
                    <a:pt x="562512" y="445998"/>
                    <a:pt x="562512" y="561676"/>
                  </a:cubicBezTo>
                  <a:lnTo>
                    <a:pt x="562512" y="563860"/>
                  </a:lnTo>
                  <a:cubicBezTo>
                    <a:pt x="562512" y="693595"/>
                    <a:pt x="454087" y="777931"/>
                    <a:pt x="303491" y="777931"/>
                  </a:cubicBezTo>
                  <a:cubicBezTo>
                    <a:pt x="198804" y="779123"/>
                    <a:pt x="97070" y="743327"/>
                    <a:pt x="16293" y="676879"/>
                  </a:cubicBezTo>
                  <a:close/>
                </a:path>
              </a:pathLst>
            </a:custGeom>
            <a:solidFill>
              <a:srgbClr val="189C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500"/>
            </a:p>
          </p:txBody>
        </p:sp>
        <p:sp>
          <p:nvSpPr>
            <p:cNvPr id="16" name="Freeform 7"/>
            <p:cNvSpPr>
              <a:spLocks/>
            </p:cNvSpPr>
            <p:nvPr/>
          </p:nvSpPr>
          <p:spPr bwMode="auto">
            <a:xfrm>
              <a:off x="3918127" y="1040050"/>
              <a:ext cx="533082" cy="759791"/>
            </a:xfrm>
            <a:custGeom>
              <a:avLst/>
              <a:gdLst>
                <a:gd name="T0" fmla="*/ 20561 w 533081"/>
                <a:gd name="T1" fmla="*/ 685332 h 759791"/>
                <a:gd name="T2" fmla="*/ 278729 w 533081"/>
                <a:gd name="T3" fmla="*/ 457964 h 759791"/>
                <a:gd name="T4" fmla="*/ 436465 w 533081"/>
                <a:gd name="T5" fmla="*/ 220529 h 759791"/>
                <a:gd name="T6" fmla="*/ 284156 w 533081"/>
                <a:gd name="T7" fmla="*/ 76169 h 759791"/>
                <a:gd name="T8" fmla="*/ 96145 w 533081"/>
                <a:gd name="T9" fmla="*/ 186054 h 759791"/>
                <a:gd name="T10" fmla="*/ 64826 w 533081"/>
                <a:gd name="T11" fmla="*/ 201155 h 759791"/>
                <a:gd name="T12" fmla="*/ 25892 w 533081"/>
                <a:gd name="T13" fmla="*/ 162691 h 759791"/>
                <a:gd name="T14" fmla="*/ 25892 w 533081"/>
                <a:gd name="T15" fmla="*/ 162690 h 759791"/>
                <a:gd name="T16" fmla="*/ 34555 w 533081"/>
                <a:gd name="T17" fmla="*/ 139042 h 759791"/>
                <a:gd name="T18" fmla="*/ 290533 w 533081"/>
                <a:gd name="T19" fmla="*/ 0 h 759791"/>
                <a:gd name="T20" fmla="*/ 524994 w 533081"/>
                <a:gd name="T21" fmla="*/ 213406 h 759791"/>
                <a:gd name="T22" fmla="*/ 524994 w 533081"/>
                <a:gd name="T23" fmla="*/ 215496 h 759791"/>
                <a:gd name="T24" fmla="*/ 333751 w 533081"/>
                <a:gd name="T25" fmla="*/ 508585 h 759791"/>
                <a:gd name="T26" fmla="*/ 131842 w 533081"/>
                <a:gd name="T27" fmla="*/ 687516 h 759791"/>
                <a:gd name="T28" fmla="*/ 498055 w 533081"/>
                <a:gd name="T29" fmla="*/ 687516 h 759791"/>
                <a:gd name="T30" fmla="*/ 538866 w 533081"/>
                <a:gd name="T31" fmla="*/ 724393 h 759791"/>
                <a:gd name="T32" fmla="*/ 501904 w 533081"/>
                <a:gd name="T33" fmla="*/ 765110 h 759791"/>
                <a:gd name="T34" fmla="*/ 498055 w 533081"/>
                <a:gd name="T35" fmla="*/ 765110 h 759791"/>
                <a:gd name="T36" fmla="*/ 43218 w 533081"/>
                <a:gd name="T37" fmla="*/ 765110 h 759791"/>
                <a:gd name="T38" fmla="*/ 123 w 533081"/>
                <a:gd name="T39" fmla="*/ 728383 h 759791"/>
                <a:gd name="T40" fmla="*/ 0 w 533081"/>
                <a:gd name="T41" fmla="*/ 725221 h 759791"/>
                <a:gd name="T42" fmla="*/ 20562 w 533081"/>
                <a:gd name="T43" fmla="*/ 685332 h 75979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33081" h="759791">
                  <a:moveTo>
                    <a:pt x="20561" y="685332"/>
                  </a:moveTo>
                  <a:lnTo>
                    <a:pt x="278725" y="457964"/>
                  </a:lnTo>
                  <a:cubicBezTo>
                    <a:pt x="395432" y="354538"/>
                    <a:pt x="436461" y="296509"/>
                    <a:pt x="436461" y="220529"/>
                  </a:cubicBezTo>
                  <a:cubicBezTo>
                    <a:pt x="436461" y="132204"/>
                    <a:pt x="366208" y="76169"/>
                    <a:pt x="284152" y="76169"/>
                  </a:cubicBezTo>
                  <a:cubicBezTo>
                    <a:pt x="204189" y="76169"/>
                    <a:pt x="150215" y="114918"/>
                    <a:pt x="96145" y="186054"/>
                  </a:cubicBezTo>
                  <a:cubicBezTo>
                    <a:pt x="88754" y="195829"/>
                    <a:pt x="77095" y="201451"/>
                    <a:pt x="64826" y="201155"/>
                  </a:cubicBezTo>
                  <a:cubicBezTo>
                    <a:pt x="43429" y="201260"/>
                    <a:pt x="25998" y="184039"/>
                    <a:pt x="25892" y="162691"/>
                  </a:cubicBezTo>
                  <a:cubicBezTo>
                    <a:pt x="25892" y="162691"/>
                    <a:pt x="25892" y="162691"/>
                    <a:pt x="25892" y="162690"/>
                  </a:cubicBezTo>
                  <a:cubicBezTo>
                    <a:pt x="26002" y="154054"/>
                    <a:pt x="29057" y="145713"/>
                    <a:pt x="34555" y="139042"/>
                  </a:cubicBezTo>
                  <a:cubicBezTo>
                    <a:pt x="97192" y="51761"/>
                    <a:pt x="166302" y="0"/>
                    <a:pt x="290529" y="0"/>
                  </a:cubicBezTo>
                  <a:cubicBezTo>
                    <a:pt x="426656" y="0"/>
                    <a:pt x="524990" y="90510"/>
                    <a:pt x="524990" y="213406"/>
                  </a:cubicBezTo>
                  <a:lnTo>
                    <a:pt x="524990" y="215496"/>
                  </a:lnTo>
                  <a:cubicBezTo>
                    <a:pt x="524990" y="325476"/>
                    <a:pt x="466637" y="393287"/>
                    <a:pt x="333747" y="508585"/>
                  </a:cubicBezTo>
                  <a:lnTo>
                    <a:pt x="131842" y="687516"/>
                  </a:lnTo>
                  <a:lnTo>
                    <a:pt x="498051" y="687516"/>
                  </a:lnTo>
                  <a:cubicBezTo>
                    <a:pt x="519527" y="686456"/>
                    <a:pt x="537799" y="702966"/>
                    <a:pt x="538862" y="724393"/>
                  </a:cubicBezTo>
                  <a:cubicBezTo>
                    <a:pt x="539925" y="745820"/>
                    <a:pt x="523376" y="764049"/>
                    <a:pt x="501900" y="765110"/>
                  </a:cubicBezTo>
                  <a:cubicBezTo>
                    <a:pt x="500618" y="765173"/>
                    <a:pt x="499333" y="765173"/>
                    <a:pt x="498051" y="765110"/>
                  </a:cubicBezTo>
                  <a:lnTo>
                    <a:pt x="43218" y="765110"/>
                  </a:lnTo>
                  <a:cubicBezTo>
                    <a:pt x="21152" y="766841"/>
                    <a:pt x="1858" y="750398"/>
                    <a:pt x="123" y="728383"/>
                  </a:cubicBezTo>
                  <a:cubicBezTo>
                    <a:pt x="40" y="727331"/>
                    <a:pt x="-1" y="726276"/>
                    <a:pt x="0" y="725221"/>
                  </a:cubicBezTo>
                  <a:cubicBezTo>
                    <a:pt x="-5" y="709392"/>
                    <a:pt x="7653" y="694535"/>
                    <a:pt x="20562" y="685332"/>
                  </a:cubicBezTo>
                  <a:lnTo>
                    <a:pt x="20561" y="685332"/>
                  </a:lnTo>
                  <a:close/>
                </a:path>
              </a:pathLst>
            </a:custGeom>
            <a:solidFill>
              <a:srgbClr val="135C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500"/>
            </a:p>
          </p:txBody>
        </p:sp>
        <p:sp>
          <p:nvSpPr>
            <p:cNvPr id="17" name="Freeform 8"/>
            <p:cNvSpPr>
              <a:spLocks/>
            </p:cNvSpPr>
            <p:nvPr/>
          </p:nvSpPr>
          <p:spPr bwMode="auto">
            <a:xfrm>
              <a:off x="4543736" y="1038056"/>
              <a:ext cx="637794" cy="778786"/>
            </a:xfrm>
            <a:custGeom>
              <a:avLst/>
              <a:gdLst>
                <a:gd name="T0" fmla="*/ 0 w 637794"/>
                <a:gd name="T1" fmla="*/ 392052 h 778786"/>
                <a:gd name="T2" fmla="*/ 0 w 637794"/>
                <a:gd name="T3" fmla="*/ 390058 h 778786"/>
                <a:gd name="T4" fmla="*/ 320801 w 637794"/>
                <a:gd name="T5" fmla="*/ 0 h 778786"/>
                <a:gd name="T6" fmla="*/ 638461 w 637794"/>
                <a:gd name="T7" fmla="*/ 387873 h 778786"/>
                <a:gd name="T8" fmla="*/ 638461 w 637794"/>
                <a:gd name="T9" fmla="*/ 390058 h 778786"/>
                <a:gd name="T10" fmla="*/ 318707 w 637794"/>
                <a:gd name="T11" fmla="*/ 780116 h 778786"/>
                <a:gd name="T12" fmla="*/ 0 w 637794"/>
                <a:gd name="T13" fmla="*/ 392052 h 778786"/>
                <a:gd name="T14" fmla="*/ 549836 w 637794"/>
                <a:gd name="T15" fmla="*/ 392052 h 778786"/>
                <a:gd name="T16" fmla="*/ 549836 w 637794"/>
                <a:gd name="T17" fmla="*/ 390058 h 778786"/>
                <a:gd name="T18" fmla="*/ 318707 w 637794"/>
                <a:gd name="T19" fmla="*/ 77499 h 778786"/>
                <a:gd name="T20" fmla="*/ 88625 w 637794"/>
                <a:gd name="T21" fmla="*/ 387873 h 778786"/>
                <a:gd name="T22" fmla="*/ 88625 w 637794"/>
                <a:gd name="T23" fmla="*/ 390058 h 778786"/>
                <a:gd name="T24" fmla="*/ 320801 w 637794"/>
                <a:gd name="T25" fmla="*/ 702522 h 778786"/>
                <a:gd name="T26" fmla="*/ 549836 w 637794"/>
                <a:gd name="T27" fmla="*/ 392052 h 7787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37794" h="778786">
                  <a:moveTo>
                    <a:pt x="0" y="392052"/>
                  </a:moveTo>
                  <a:lnTo>
                    <a:pt x="0" y="390058"/>
                  </a:lnTo>
                  <a:cubicBezTo>
                    <a:pt x="0" y="178836"/>
                    <a:pt x="126417" y="0"/>
                    <a:pt x="320801" y="0"/>
                  </a:cubicBezTo>
                  <a:cubicBezTo>
                    <a:pt x="515186" y="0"/>
                    <a:pt x="638461" y="176651"/>
                    <a:pt x="638461" y="387873"/>
                  </a:cubicBezTo>
                  <a:lnTo>
                    <a:pt x="638461" y="390058"/>
                  </a:lnTo>
                  <a:cubicBezTo>
                    <a:pt x="638461" y="601185"/>
                    <a:pt x="513091" y="780116"/>
                    <a:pt x="318707" y="780116"/>
                  </a:cubicBezTo>
                  <a:cubicBezTo>
                    <a:pt x="124322" y="780116"/>
                    <a:pt x="0" y="603274"/>
                    <a:pt x="0" y="392052"/>
                  </a:cubicBezTo>
                  <a:close/>
                  <a:moveTo>
                    <a:pt x="549836" y="392052"/>
                  </a:moveTo>
                  <a:lnTo>
                    <a:pt x="549836" y="390058"/>
                  </a:lnTo>
                  <a:cubicBezTo>
                    <a:pt x="549836" y="225183"/>
                    <a:pt x="459117" y="77499"/>
                    <a:pt x="318707" y="77499"/>
                  </a:cubicBezTo>
                  <a:cubicBezTo>
                    <a:pt x="178297" y="77499"/>
                    <a:pt x="88625" y="221954"/>
                    <a:pt x="88625" y="387873"/>
                  </a:cubicBezTo>
                  <a:lnTo>
                    <a:pt x="88625" y="390058"/>
                  </a:lnTo>
                  <a:cubicBezTo>
                    <a:pt x="88625" y="554838"/>
                    <a:pt x="179344" y="702522"/>
                    <a:pt x="320801" y="702522"/>
                  </a:cubicBezTo>
                  <a:cubicBezTo>
                    <a:pt x="462258" y="702522"/>
                    <a:pt x="549836" y="556927"/>
                    <a:pt x="549836" y="392052"/>
                  </a:cubicBezTo>
                  <a:close/>
                </a:path>
              </a:pathLst>
            </a:custGeom>
            <a:solidFill>
              <a:srgbClr val="135C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500"/>
            </a:p>
          </p:txBody>
        </p:sp>
        <p:sp>
          <p:nvSpPr>
            <p:cNvPr id="18" name="Freeform 9"/>
            <p:cNvSpPr>
              <a:spLocks/>
            </p:cNvSpPr>
            <p:nvPr/>
          </p:nvSpPr>
          <p:spPr bwMode="auto">
            <a:xfrm>
              <a:off x="5235220" y="1042419"/>
              <a:ext cx="237983" cy="759791"/>
            </a:xfrm>
            <a:custGeom>
              <a:avLst/>
              <a:gdLst>
                <a:gd name="T0" fmla="*/ 160971 w 237983"/>
                <a:gd name="T1" fmla="*/ 88141 h 759791"/>
                <a:gd name="T2" fmla="*/ 55117 w 237983"/>
                <a:gd name="T3" fmla="*/ 122617 h 759791"/>
                <a:gd name="T4" fmla="*/ 36744 w 237983"/>
                <a:gd name="T5" fmla="*/ 125846 h 759791"/>
                <a:gd name="T6" fmla="*/ 0 w 237983"/>
                <a:gd name="T7" fmla="*/ 89281 h 759791"/>
                <a:gd name="T8" fmla="*/ 30271 w 237983"/>
                <a:gd name="T9" fmla="*/ 52621 h 759791"/>
                <a:gd name="T10" fmla="*/ 154498 w 237983"/>
                <a:gd name="T11" fmla="*/ 9503 h 759791"/>
                <a:gd name="T12" fmla="*/ 200953 w 237983"/>
                <a:gd name="T13" fmla="*/ 6 h 759791"/>
                <a:gd name="T14" fmla="*/ 203333 w 237983"/>
                <a:gd name="T15" fmla="*/ 6 h 759791"/>
                <a:gd name="T16" fmla="*/ 245502 w 237983"/>
                <a:gd name="T17" fmla="*/ 40740 h 759791"/>
                <a:gd name="T18" fmla="*/ 245503 w 237983"/>
                <a:gd name="T19" fmla="*/ 41984 h 759791"/>
                <a:gd name="T20" fmla="*/ 245503 w 237983"/>
                <a:gd name="T21" fmla="*/ 725131 h 759791"/>
                <a:gd name="T22" fmla="*/ 203816 w 237983"/>
                <a:gd name="T23" fmla="*/ 768244 h 759791"/>
                <a:gd name="T24" fmla="*/ 203333 w 237983"/>
                <a:gd name="T25" fmla="*/ 768250 h 759791"/>
                <a:gd name="T26" fmla="*/ 161257 w 237983"/>
                <a:gd name="T27" fmla="*/ 725131 h 75979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37983" h="759791">
                  <a:moveTo>
                    <a:pt x="160971" y="88141"/>
                  </a:moveTo>
                  <a:lnTo>
                    <a:pt x="55117" y="122617"/>
                  </a:lnTo>
                  <a:cubicBezTo>
                    <a:pt x="49199" y="124644"/>
                    <a:pt x="43000" y="125734"/>
                    <a:pt x="36744" y="125846"/>
                  </a:cubicBezTo>
                  <a:cubicBezTo>
                    <a:pt x="16552" y="125692"/>
                    <a:pt x="207" y="109426"/>
                    <a:pt x="0" y="89281"/>
                  </a:cubicBezTo>
                  <a:cubicBezTo>
                    <a:pt x="0" y="70951"/>
                    <a:pt x="11899" y="59079"/>
                    <a:pt x="30271" y="52621"/>
                  </a:cubicBezTo>
                  <a:lnTo>
                    <a:pt x="154498" y="9503"/>
                  </a:lnTo>
                  <a:cubicBezTo>
                    <a:pt x="169428" y="4066"/>
                    <a:pt x="185083" y="866"/>
                    <a:pt x="200953" y="6"/>
                  </a:cubicBezTo>
                  <a:lnTo>
                    <a:pt x="203333" y="6"/>
                  </a:lnTo>
                  <a:cubicBezTo>
                    <a:pt x="226252" y="-364"/>
                    <a:pt x="245132" y="17874"/>
                    <a:pt x="245502" y="40740"/>
                  </a:cubicBezTo>
                  <a:cubicBezTo>
                    <a:pt x="245508" y="41155"/>
                    <a:pt x="245509" y="41569"/>
                    <a:pt x="245503" y="41984"/>
                  </a:cubicBezTo>
                  <a:lnTo>
                    <a:pt x="245503" y="725131"/>
                  </a:lnTo>
                  <a:cubicBezTo>
                    <a:pt x="245924" y="748521"/>
                    <a:pt x="227260" y="767823"/>
                    <a:pt x="203816" y="768244"/>
                  </a:cubicBezTo>
                  <a:cubicBezTo>
                    <a:pt x="203655" y="768246"/>
                    <a:pt x="203494" y="768248"/>
                    <a:pt x="203333" y="768250"/>
                  </a:cubicBezTo>
                  <a:cubicBezTo>
                    <a:pt x="179890" y="767682"/>
                    <a:pt x="161198" y="748527"/>
                    <a:pt x="161257" y="725131"/>
                  </a:cubicBezTo>
                  <a:lnTo>
                    <a:pt x="160971" y="88141"/>
                  </a:lnTo>
                  <a:close/>
                </a:path>
              </a:pathLst>
            </a:custGeom>
            <a:solidFill>
              <a:srgbClr val="135C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500"/>
            </a:p>
          </p:txBody>
        </p:sp>
        <p:sp>
          <p:nvSpPr>
            <p:cNvPr id="19" name="Freeform 10"/>
            <p:cNvSpPr>
              <a:spLocks/>
            </p:cNvSpPr>
            <p:nvPr/>
          </p:nvSpPr>
          <p:spPr bwMode="auto">
            <a:xfrm>
              <a:off x="5670728" y="1037486"/>
              <a:ext cx="561640" cy="778786"/>
            </a:xfrm>
            <a:custGeom>
              <a:avLst/>
              <a:gdLst>
                <a:gd name="T0" fmla="*/ 39981 w 561639"/>
                <a:gd name="T1" fmla="*/ 705181 h 778786"/>
                <a:gd name="T2" fmla="*/ 25127 w 561639"/>
                <a:gd name="T3" fmla="*/ 649499 h 778786"/>
                <a:gd name="T4" fmla="*/ 61590 w 561639"/>
                <a:gd name="T5" fmla="*/ 629202 h 778786"/>
                <a:gd name="T6" fmla="*/ 88530 w 561639"/>
                <a:gd name="T7" fmla="*/ 637845 h 778786"/>
                <a:gd name="T8" fmla="*/ 252738 w 561639"/>
                <a:gd name="T9" fmla="*/ 702522 h 778786"/>
                <a:gd name="T10" fmla="*/ 477493 w 561639"/>
                <a:gd name="T11" fmla="*/ 371728 h 778786"/>
                <a:gd name="T12" fmla="*/ 263590 w 561639"/>
                <a:gd name="T13" fmla="*/ 492345 h 778786"/>
                <a:gd name="T14" fmla="*/ 0 w 561639"/>
                <a:gd name="T15" fmla="*/ 258614 h 778786"/>
                <a:gd name="T16" fmla="*/ 0 w 561639"/>
                <a:gd name="T17" fmla="*/ 256430 h 778786"/>
                <a:gd name="T18" fmla="*/ 272252 w 561639"/>
                <a:gd name="T19" fmla="*/ 0 h 778786"/>
                <a:gd name="T20" fmla="*/ 471020 w 561639"/>
                <a:gd name="T21" fmla="*/ 77499 h 778786"/>
                <a:gd name="T22" fmla="*/ 564975 w 561639"/>
                <a:gd name="T23" fmla="*/ 369543 h 778786"/>
                <a:gd name="T24" fmla="*/ 564975 w 561639"/>
                <a:gd name="T25" fmla="*/ 371728 h 778786"/>
                <a:gd name="T26" fmla="*/ 250834 w 561639"/>
                <a:gd name="T27" fmla="*/ 780116 h 778786"/>
                <a:gd name="T28" fmla="*/ 39981 w 561639"/>
                <a:gd name="T29" fmla="*/ 705181 h 778786"/>
                <a:gd name="T30" fmla="*/ 461310 w 561639"/>
                <a:gd name="T31" fmla="*/ 249307 h 778786"/>
                <a:gd name="T32" fmla="*/ 461310 w 561639"/>
                <a:gd name="T33" fmla="*/ 247217 h 778786"/>
                <a:gd name="T34" fmla="*/ 269016 w 561639"/>
                <a:gd name="T35" fmla="*/ 76264 h 778786"/>
                <a:gd name="T36" fmla="*/ 87483 w 561639"/>
                <a:gd name="T37" fmla="*/ 252916 h 778786"/>
                <a:gd name="T38" fmla="*/ 87483 w 561639"/>
                <a:gd name="T39" fmla="*/ 255100 h 778786"/>
                <a:gd name="T40" fmla="*/ 273299 w 561639"/>
                <a:gd name="T41" fmla="*/ 419975 h 778786"/>
                <a:gd name="T42" fmla="*/ 461310 w 561639"/>
                <a:gd name="T43" fmla="*/ 249307 h 7787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61639" h="778786">
                  <a:moveTo>
                    <a:pt x="39981" y="705181"/>
                  </a:moveTo>
                  <a:cubicBezTo>
                    <a:pt x="20468" y="693898"/>
                    <a:pt x="13817" y="668968"/>
                    <a:pt x="25127" y="649499"/>
                  </a:cubicBezTo>
                  <a:cubicBezTo>
                    <a:pt x="32634" y="636577"/>
                    <a:pt x="46626" y="628789"/>
                    <a:pt x="61590" y="629202"/>
                  </a:cubicBezTo>
                  <a:cubicBezTo>
                    <a:pt x="71222" y="629401"/>
                    <a:pt x="80587" y="632405"/>
                    <a:pt x="88530" y="637845"/>
                  </a:cubicBezTo>
                  <a:cubicBezTo>
                    <a:pt x="141552" y="680963"/>
                    <a:pt x="193242" y="702522"/>
                    <a:pt x="252738" y="702522"/>
                  </a:cubicBezTo>
                  <a:cubicBezTo>
                    <a:pt x="388864" y="702522"/>
                    <a:pt x="480726" y="564620"/>
                    <a:pt x="477489" y="371728"/>
                  </a:cubicBezTo>
                  <a:cubicBezTo>
                    <a:pt x="436461" y="437450"/>
                    <a:pt x="368398" y="492345"/>
                    <a:pt x="263590" y="492345"/>
                  </a:cubicBezTo>
                  <a:cubicBezTo>
                    <a:pt x="108044" y="492345"/>
                    <a:pt x="0" y="394332"/>
                    <a:pt x="0" y="258614"/>
                  </a:cubicBezTo>
                  <a:lnTo>
                    <a:pt x="0" y="256430"/>
                  </a:lnTo>
                  <a:cubicBezTo>
                    <a:pt x="0" y="113114"/>
                    <a:pt x="111281" y="0"/>
                    <a:pt x="272252" y="0"/>
                  </a:cubicBezTo>
                  <a:cubicBezTo>
                    <a:pt x="358688" y="0"/>
                    <a:pt x="422372" y="29062"/>
                    <a:pt x="471016" y="77499"/>
                  </a:cubicBezTo>
                  <a:cubicBezTo>
                    <a:pt x="528132" y="134483"/>
                    <a:pt x="564971" y="218725"/>
                    <a:pt x="564971" y="369543"/>
                  </a:cubicBezTo>
                  <a:lnTo>
                    <a:pt x="564971" y="371728"/>
                  </a:lnTo>
                  <a:cubicBezTo>
                    <a:pt x="564971" y="610872"/>
                    <a:pt x="437508" y="780116"/>
                    <a:pt x="250834" y="780116"/>
                  </a:cubicBezTo>
                  <a:cubicBezTo>
                    <a:pt x="164208" y="780591"/>
                    <a:pt x="97192" y="748205"/>
                    <a:pt x="39981" y="705181"/>
                  </a:cubicBezTo>
                  <a:close/>
                  <a:moveTo>
                    <a:pt x="461306" y="249307"/>
                  </a:moveTo>
                  <a:lnTo>
                    <a:pt x="461306" y="247217"/>
                  </a:lnTo>
                  <a:cubicBezTo>
                    <a:pt x="461306" y="151293"/>
                    <a:pt x="382391" y="76264"/>
                    <a:pt x="269016" y="76264"/>
                  </a:cubicBezTo>
                  <a:cubicBezTo>
                    <a:pt x="155641" y="76264"/>
                    <a:pt x="87483" y="159176"/>
                    <a:pt x="87483" y="252916"/>
                  </a:cubicBezTo>
                  <a:lnTo>
                    <a:pt x="87483" y="255100"/>
                  </a:lnTo>
                  <a:cubicBezTo>
                    <a:pt x="87483" y="351024"/>
                    <a:pt x="163161" y="419975"/>
                    <a:pt x="273299" y="419975"/>
                  </a:cubicBezTo>
                  <a:cubicBezTo>
                    <a:pt x="388864" y="419595"/>
                    <a:pt x="461306" y="335543"/>
                    <a:pt x="461306" y="249307"/>
                  </a:cubicBezTo>
                  <a:close/>
                </a:path>
              </a:pathLst>
            </a:custGeom>
            <a:solidFill>
              <a:srgbClr val="135C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500"/>
            </a:p>
          </p:txBody>
        </p:sp>
        <p:sp>
          <p:nvSpPr>
            <p:cNvPr id="20" name="Freeform 11"/>
            <p:cNvSpPr>
              <a:spLocks/>
            </p:cNvSpPr>
            <p:nvPr/>
          </p:nvSpPr>
          <p:spPr bwMode="auto">
            <a:xfrm>
              <a:off x="1136077" y="1135547"/>
              <a:ext cx="171348" cy="161456"/>
            </a:xfrm>
            <a:custGeom>
              <a:avLst/>
              <a:gdLst>
                <a:gd name="T0" fmla="*/ 146344 w 171347"/>
                <a:gd name="T1" fmla="*/ 145836 h 161455"/>
                <a:gd name="T2" fmla="*/ 25179 w 171347"/>
                <a:gd name="T3" fmla="*/ 146007 h 161455"/>
                <a:gd name="T4" fmla="*/ 25008 w 171347"/>
                <a:gd name="T5" fmla="*/ 25121 h 161455"/>
                <a:gd name="T6" fmla="*/ 146173 w 171347"/>
                <a:gd name="T7" fmla="*/ 24951 h 161455"/>
                <a:gd name="T8" fmla="*/ 146344 w 171347"/>
                <a:gd name="T9" fmla="*/ 25121 h 161455"/>
                <a:gd name="T10" fmla="*/ 146344 w 171347"/>
                <a:gd name="T11" fmla="*/ 145836 h 1614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1347" h="161455">
                  <a:moveTo>
                    <a:pt x="146340" y="145832"/>
                  </a:moveTo>
                  <a:cubicBezTo>
                    <a:pt x="112929" y="179260"/>
                    <a:pt x="58683" y="179336"/>
                    <a:pt x="25179" y="146003"/>
                  </a:cubicBezTo>
                  <a:cubicBezTo>
                    <a:pt x="-8326" y="112669"/>
                    <a:pt x="-8403" y="58548"/>
                    <a:pt x="25008" y="25121"/>
                  </a:cubicBezTo>
                  <a:cubicBezTo>
                    <a:pt x="58419" y="-8307"/>
                    <a:pt x="112664" y="-8383"/>
                    <a:pt x="146169" y="24951"/>
                  </a:cubicBezTo>
                  <a:cubicBezTo>
                    <a:pt x="146226" y="25007"/>
                    <a:pt x="146283" y="25064"/>
                    <a:pt x="146340" y="25121"/>
                  </a:cubicBezTo>
                  <a:cubicBezTo>
                    <a:pt x="179684" y="58482"/>
                    <a:pt x="179684" y="112471"/>
                    <a:pt x="146340" y="145832"/>
                  </a:cubicBez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500"/>
            </a:p>
          </p:txBody>
        </p:sp>
        <p:sp>
          <p:nvSpPr>
            <p:cNvPr id="21" name="Freeform 12"/>
            <p:cNvSpPr>
              <a:spLocks/>
            </p:cNvSpPr>
            <p:nvPr/>
          </p:nvSpPr>
          <p:spPr bwMode="auto">
            <a:xfrm>
              <a:off x="1619999" y="1617824"/>
              <a:ext cx="171348" cy="170953"/>
            </a:xfrm>
            <a:custGeom>
              <a:avLst/>
              <a:gdLst>
                <a:gd name="T0" fmla="*/ 24913 w 171347"/>
                <a:gd name="T1" fmla="*/ 25216 h 170953"/>
                <a:gd name="T2" fmla="*/ 146078 w 171347"/>
                <a:gd name="T3" fmla="*/ 24856 h 170953"/>
                <a:gd name="T4" fmla="*/ 146438 w 171347"/>
                <a:gd name="T5" fmla="*/ 145738 h 170953"/>
                <a:gd name="T6" fmla="*/ 25274 w 171347"/>
                <a:gd name="T7" fmla="*/ 146097 h 170953"/>
                <a:gd name="T8" fmla="*/ 24913 w 171347"/>
                <a:gd name="T9" fmla="*/ 145738 h 170953"/>
                <a:gd name="T10" fmla="*/ 24913 w 171347"/>
                <a:gd name="T11" fmla="*/ 25216 h 1709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1347" h="170953">
                  <a:moveTo>
                    <a:pt x="24913" y="25216"/>
                  </a:moveTo>
                  <a:cubicBezTo>
                    <a:pt x="58271" y="-8264"/>
                    <a:pt x="112517" y="-8425"/>
                    <a:pt x="146074" y="24856"/>
                  </a:cubicBezTo>
                  <a:cubicBezTo>
                    <a:pt x="179631" y="58137"/>
                    <a:pt x="179792" y="112258"/>
                    <a:pt x="146434" y="145738"/>
                  </a:cubicBezTo>
                  <a:cubicBezTo>
                    <a:pt x="113076" y="179217"/>
                    <a:pt x="58831" y="179378"/>
                    <a:pt x="25274" y="146097"/>
                  </a:cubicBezTo>
                  <a:cubicBezTo>
                    <a:pt x="25153" y="145978"/>
                    <a:pt x="25033" y="145858"/>
                    <a:pt x="24913" y="145738"/>
                  </a:cubicBezTo>
                  <a:cubicBezTo>
                    <a:pt x="-8304" y="112398"/>
                    <a:pt x="-8304" y="58555"/>
                    <a:pt x="24913" y="25216"/>
                  </a:cubicBez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500"/>
            </a:p>
          </p:txBody>
        </p:sp>
        <p:sp>
          <p:nvSpPr>
            <p:cNvPr id="22" name="Freeform 13"/>
            <p:cNvSpPr>
              <a:spLocks/>
            </p:cNvSpPr>
            <p:nvPr/>
          </p:nvSpPr>
          <p:spPr bwMode="auto">
            <a:xfrm>
              <a:off x="1619905" y="1135547"/>
              <a:ext cx="171348" cy="161456"/>
            </a:xfrm>
            <a:custGeom>
              <a:avLst/>
              <a:gdLst>
                <a:gd name="T0" fmla="*/ 25008 w 171347"/>
                <a:gd name="T1" fmla="*/ 25121 h 161455"/>
                <a:gd name="T2" fmla="*/ 146173 w 171347"/>
                <a:gd name="T3" fmla="*/ 24951 h 161455"/>
                <a:gd name="T4" fmla="*/ 146344 w 171347"/>
                <a:gd name="T5" fmla="*/ 145836 h 161455"/>
                <a:gd name="T6" fmla="*/ 25179 w 171347"/>
                <a:gd name="T7" fmla="*/ 146007 h 161455"/>
                <a:gd name="T8" fmla="*/ 25008 w 171347"/>
                <a:gd name="T9" fmla="*/ 145836 h 161455"/>
                <a:gd name="T10" fmla="*/ 25008 w 171347"/>
                <a:gd name="T11" fmla="*/ 25121 h 1614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1347" h="161455">
                  <a:moveTo>
                    <a:pt x="25008" y="25121"/>
                  </a:moveTo>
                  <a:cubicBezTo>
                    <a:pt x="58419" y="-8307"/>
                    <a:pt x="112664" y="-8383"/>
                    <a:pt x="146169" y="24951"/>
                  </a:cubicBezTo>
                  <a:cubicBezTo>
                    <a:pt x="179674" y="58284"/>
                    <a:pt x="179750" y="112405"/>
                    <a:pt x="146340" y="145832"/>
                  </a:cubicBezTo>
                  <a:cubicBezTo>
                    <a:pt x="112929" y="179260"/>
                    <a:pt x="58683" y="179336"/>
                    <a:pt x="25179" y="146003"/>
                  </a:cubicBezTo>
                  <a:cubicBezTo>
                    <a:pt x="25122" y="145946"/>
                    <a:pt x="25065" y="145889"/>
                    <a:pt x="25008" y="145832"/>
                  </a:cubicBezTo>
                  <a:cubicBezTo>
                    <a:pt x="-8336" y="112471"/>
                    <a:pt x="-8336" y="58482"/>
                    <a:pt x="25008" y="25121"/>
                  </a:cubicBez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500"/>
            </a:p>
          </p:txBody>
        </p:sp>
        <p:sp>
          <p:nvSpPr>
            <p:cNvPr id="23" name="Freeform 14"/>
            <p:cNvSpPr>
              <a:spLocks/>
            </p:cNvSpPr>
            <p:nvPr/>
          </p:nvSpPr>
          <p:spPr bwMode="auto">
            <a:xfrm>
              <a:off x="1136608" y="1617824"/>
              <a:ext cx="171348" cy="170953"/>
            </a:xfrm>
            <a:custGeom>
              <a:avLst/>
              <a:gdLst>
                <a:gd name="T0" fmla="*/ 24913 w 171347"/>
                <a:gd name="T1" fmla="*/ 25216 h 170953"/>
                <a:gd name="T2" fmla="*/ 146078 w 171347"/>
                <a:gd name="T3" fmla="*/ 24856 h 170953"/>
                <a:gd name="T4" fmla="*/ 146438 w 171347"/>
                <a:gd name="T5" fmla="*/ 145738 h 170953"/>
                <a:gd name="T6" fmla="*/ 25274 w 171347"/>
                <a:gd name="T7" fmla="*/ 146097 h 170953"/>
                <a:gd name="T8" fmla="*/ 24913 w 171347"/>
                <a:gd name="T9" fmla="*/ 145738 h 170953"/>
                <a:gd name="T10" fmla="*/ 24913 w 171347"/>
                <a:gd name="T11" fmla="*/ 25216 h 1709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1347" h="170953">
                  <a:moveTo>
                    <a:pt x="24913" y="25216"/>
                  </a:moveTo>
                  <a:cubicBezTo>
                    <a:pt x="58271" y="-8264"/>
                    <a:pt x="112517" y="-8425"/>
                    <a:pt x="146074" y="24856"/>
                  </a:cubicBezTo>
                  <a:cubicBezTo>
                    <a:pt x="179631" y="58137"/>
                    <a:pt x="179793" y="112258"/>
                    <a:pt x="146434" y="145738"/>
                  </a:cubicBezTo>
                  <a:cubicBezTo>
                    <a:pt x="113076" y="179217"/>
                    <a:pt x="58831" y="179378"/>
                    <a:pt x="25274" y="146097"/>
                  </a:cubicBezTo>
                  <a:cubicBezTo>
                    <a:pt x="25153" y="145978"/>
                    <a:pt x="25033" y="145858"/>
                    <a:pt x="24913" y="145738"/>
                  </a:cubicBezTo>
                  <a:cubicBezTo>
                    <a:pt x="-8304" y="112398"/>
                    <a:pt x="-8304" y="58555"/>
                    <a:pt x="24913" y="25216"/>
                  </a:cubicBez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500"/>
            </a:p>
          </p:txBody>
        </p:sp>
        <p:sp>
          <p:nvSpPr>
            <p:cNvPr id="24" name="Freeform 15"/>
            <p:cNvSpPr>
              <a:spLocks/>
            </p:cNvSpPr>
            <p:nvPr/>
          </p:nvSpPr>
          <p:spPr bwMode="auto">
            <a:xfrm>
              <a:off x="1298695" y="1298095"/>
              <a:ext cx="323657" cy="322911"/>
            </a:xfrm>
            <a:custGeom>
              <a:avLst/>
              <a:gdLst>
                <a:gd name="T0" fmla="*/ 285393 w 323656"/>
                <a:gd name="T1" fmla="*/ 241899 h 322911"/>
                <a:gd name="T2" fmla="*/ 280062 w 323656"/>
                <a:gd name="T3" fmla="*/ 241899 h 322911"/>
                <a:gd name="T4" fmla="*/ 235702 w 323656"/>
                <a:gd name="T5" fmla="*/ 222904 h 322911"/>
                <a:gd name="T6" fmla="*/ 230657 w 323656"/>
                <a:gd name="T7" fmla="*/ 217775 h 322911"/>
                <a:gd name="T8" fmla="*/ 230657 w 323656"/>
                <a:gd name="T9" fmla="*/ 108365 h 322911"/>
                <a:gd name="T10" fmla="*/ 236178 w 323656"/>
                <a:gd name="T11" fmla="*/ 102857 h 322911"/>
                <a:gd name="T12" fmla="*/ 279872 w 323656"/>
                <a:gd name="T13" fmla="*/ 85097 h 322911"/>
                <a:gd name="T14" fmla="*/ 280443 w 323656"/>
                <a:gd name="T15" fmla="*/ 85097 h 322911"/>
                <a:gd name="T16" fmla="*/ 286155 w 323656"/>
                <a:gd name="T17" fmla="*/ 85097 h 322911"/>
                <a:gd name="T18" fmla="*/ 328801 w 323656"/>
                <a:gd name="T19" fmla="*/ 42548 h 322911"/>
                <a:gd name="T20" fmla="*/ 286155 w 323656"/>
                <a:gd name="T21" fmla="*/ 0 h 322911"/>
                <a:gd name="T22" fmla="*/ 243508 w 323656"/>
                <a:gd name="T23" fmla="*/ 42548 h 322911"/>
                <a:gd name="T24" fmla="*/ 243508 w 323656"/>
                <a:gd name="T25" fmla="*/ 47772 h 322911"/>
                <a:gd name="T26" fmla="*/ 243508 w 323656"/>
                <a:gd name="T27" fmla="*/ 47772 h 322911"/>
                <a:gd name="T28" fmla="*/ 224470 w 323656"/>
                <a:gd name="T29" fmla="*/ 92125 h 322911"/>
                <a:gd name="T30" fmla="*/ 219329 w 323656"/>
                <a:gd name="T31" fmla="*/ 97348 h 322911"/>
                <a:gd name="T32" fmla="*/ 109187 w 323656"/>
                <a:gd name="T33" fmla="*/ 98013 h 322911"/>
                <a:gd name="T34" fmla="*/ 103475 w 323656"/>
                <a:gd name="T35" fmla="*/ 92410 h 322911"/>
                <a:gd name="T36" fmla="*/ 85674 w 323656"/>
                <a:gd name="T37" fmla="*/ 48817 h 322911"/>
                <a:gd name="T38" fmla="*/ 85674 w 323656"/>
                <a:gd name="T39" fmla="*/ 48152 h 322911"/>
                <a:gd name="T40" fmla="*/ 85674 w 323656"/>
                <a:gd name="T41" fmla="*/ 42548 h 322911"/>
                <a:gd name="T42" fmla="*/ 43027 w 323656"/>
                <a:gd name="T43" fmla="*/ 0 h 322911"/>
                <a:gd name="T44" fmla="*/ 381 w 323656"/>
                <a:gd name="T45" fmla="*/ 42549 h 322911"/>
                <a:gd name="T46" fmla="*/ 43027 w 323656"/>
                <a:gd name="T47" fmla="*/ 85097 h 322911"/>
                <a:gd name="T48" fmla="*/ 43123 w 323656"/>
                <a:gd name="T49" fmla="*/ 85097 h 322911"/>
                <a:gd name="T50" fmla="*/ 48263 w 323656"/>
                <a:gd name="T51" fmla="*/ 85097 h 322911"/>
                <a:gd name="T52" fmla="*/ 48263 w 323656"/>
                <a:gd name="T53" fmla="*/ 85097 h 322911"/>
                <a:gd name="T54" fmla="*/ 92718 w 323656"/>
                <a:gd name="T55" fmla="*/ 104091 h 322911"/>
                <a:gd name="T56" fmla="*/ 98144 w 323656"/>
                <a:gd name="T57" fmla="*/ 109600 h 322911"/>
                <a:gd name="T58" fmla="*/ 98144 w 323656"/>
                <a:gd name="T59" fmla="*/ 218250 h 322911"/>
                <a:gd name="T60" fmla="*/ 92242 w 323656"/>
                <a:gd name="T61" fmla="*/ 224233 h 322911"/>
                <a:gd name="T62" fmla="*/ 48453 w 323656"/>
                <a:gd name="T63" fmla="*/ 241994 h 322911"/>
                <a:gd name="T64" fmla="*/ 48453 w 323656"/>
                <a:gd name="T65" fmla="*/ 241994 h 322911"/>
                <a:gd name="T66" fmla="*/ 42647 w 323656"/>
                <a:gd name="T67" fmla="*/ 241994 h 322911"/>
                <a:gd name="T68" fmla="*/ 0 w 323656"/>
                <a:gd name="T69" fmla="*/ 284542 h 322911"/>
                <a:gd name="T70" fmla="*/ 42647 w 323656"/>
                <a:gd name="T71" fmla="*/ 327090 h 322911"/>
                <a:gd name="T72" fmla="*/ 85293 w 323656"/>
                <a:gd name="T73" fmla="*/ 284542 h 322911"/>
                <a:gd name="T74" fmla="*/ 85293 w 323656"/>
                <a:gd name="T75" fmla="*/ 279413 h 322911"/>
                <a:gd name="T76" fmla="*/ 85293 w 323656"/>
                <a:gd name="T77" fmla="*/ 279413 h 322911"/>
                <a:gd name="T78" fmla="*/ 104332 w 323656"/>
                <a:gd name="T79" fmla="*/ 234491 h 322911"/>
                <a:gd name="T80" fmla="*/ 110043 w 323656"/>
                <a:gd name="T81" fmla="*/ 228887 h 322911"/>
                <a:gd name="T82" fmla="*/ 219996 w 323656"/>
                <a:gd name="T83" fmla="*/ 228887 h 322911"/>
                <a:gd name="T84" fmla="*/ 225326 w 323656"/>
                <a:gd name="T85" fmla="*/ 234206 h 322911"/>
                <a:gd name="T86" fmla="*/ 243223 w 323656"/>
                <a:gd name="T87" fmla="*/ 277799 h 322911"/>
                <a:gd name="T88" fmla="*/ 243223 w 323656"/>
                <a:gd name="T89" fmla="*/ 278463 h 322911"/>
                <a:gd name="T90" fmla="*/ 243223 w 323656"/>
                <a:gd name="T91" fmla="*/ 284067 h 322911"/>
                <a:gd name="T92" fmla="*/ 285869 w 323656"/>
                <a:gd name="T93" fmla="*/ 326615 h 322911"/>
                <a:gd name="T94" fmla="*/ 328516 w 323656"/>
                <a:gd name="T95" fmla="*/ 284067 h 322911"/>
                <a:gd name="T96" fmla="*/ 285869 w 323656"/>
                <a:gd name="T97" fmla="*/ 241519 h 32291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323656" h="322911">
                  <a:moveTo>
                    <a:pt x="285389" y="241899"/>
                  </a:moveTo>
                  <a:cubicBezTo>
                    <a:pt x="283614" y="241804"/>
                    <a:pt x="281834" y="241804"/>
                    <a:pt x="280058" y="241899"/>
                  </a:cubicBezTo>
                  <a:cubicBezTo>
                    <a:pt x="263288" y="241897"/>
                    <a:pt x="247253" y="235031"/>
                    <a:pt x="235698" y="222904"/>
                  </a:cubicBezTo>
                  <a:lnTo>
                    <a:pt x="230653" y="217775"/>
                  </a:lnTo>
                  <a:cubicBezTo>
                    <a:pt x="257112" y="186082"/>
                    <a:pt x="257112" y="140058"/>
                    <a:pt x="230653" y="108365"/>
                  </a:cubicBezTo>
                  <a:lnTo>
                    <a:pt x="236174" y="102857"/>
                  </a:lnTo>
                  <a:cubicBezTo>
                    <a:pt x="243123" y="96114"/>
                    <a:pt x="262067" y="82247"/>
                    <a:pt x="279868" y="85097"/>
                  </a:cubicBezTo>
                  <a:lnTo>
                    <a:pt x="280439" y="85097"/>
                  </a:lnTo>
                  <a:cubicBezTo>
                    <a:pt x="282340" y="85239"/>
                    <a:pt x="284250" y="85239"/>
                    <a:pt x="286151" y="85097"/>
                  </a:cubicBezTo>
                  <a:cubicBezTo>
                    <a:pt x="309704" y="85097"/>
                    <a:pt x="328797" y="66047"/>
                    <a:pt x="328797" y="42548"/>
                  </a:cubicBezTo>
                  <a:cubicBezTo>
                    <a:pt x="328797" y="19050"/>
                    <a:pt x="309704" y="0"/>
                    <a:pt x="286151" y="0"/>
                  </a:cubicBezTo>
                  <a:cubicBezTo>
                    <a:pt x="262598" y="0"/>
                    <a:pt x="243504" y="19050"/>
                    <a:pt x="243504" y="42548"/>
                  </a:cubicBezTo>
                  <a:cubicBezTo>
                    <a:pt x="243413" y="44288"/>
                    <a:pt x="243413" y="46032"/>
                    <a:pt x="243504" y="47772"/>
                  </a:cubicBezTo>
                  <a:cubicBezTo>
                    <a:pt x="243473" y="64525"/>
                    <a:pt x="236598" y="80542"/>
                    <a:pt x="224466" y="92125"/>
                  </a:cubicBezTo>
                  <a:cubicBezTo>
                    <a:pt x="224466" y="92125"/>
                    <a:pt x="222276" y="94214"/>
                    <a:pt x="219325" y="97348"/>
                  </a:cubicBezTo>
                  <a:cubicBezTo>
                    <a:pt x="187314" y="70877"/>
                    <a:pt x="140874" y="71158"/>
                    <a:pt x="109187" y="98013"/>
                  </a:cubicBezTo>
                  <a:lnTo>
                    <a:pt x="103475" y="92410"/>
                  </a:lnTo>
                  <a:cubicBezTo>
                    <a:pt x="96716" y="85477"/>
                    <a:pt x="82818" y="66577"/>
                    <a:pt x="85674" y="48817"/>
                  </a:cubicBezTo>
                  <a:lnTo>
                    <a:pt x="85674" y="48152"/>
                  </a:lnTo>
                  <a:cubicBezTo>
                    <a:pt x="85816" y="46287"/>
                    <a:pt x="85816" y="44413"/>
                    <a:pt x="85674" y="42548"/>
                  </a:cubicBezTo>
                  <a:cubicBezTo>
                    <a:pt x="85674" y="19050"/>
                    <a:pt x="66580" y="0"/>
                    <a:pt x="43027" y="0"/>
                  </a:cubicBezTo>
                  <a:cubicBezTo>
                    <a:pt x="19474" y="0"/>
                    <a:pt x="381" y="19050"/>
                    <a:pt x="381" y="42549"/>
                  </a:cubicBezTo>
                  <a:cubicBezTo>
                    <a:pt x="381" y="66047"/>
                    <a:pt x="19474" y="85097"/>
                    <a:pt x="43027" y="85097"/>
                  </a:cubicBezTo>
                  <a:cubicBezTo>
                    <a:pt x="43059" y="85097"/>
                    <a:pt x="43091" y="85097"/>
                    <a:pt x="43123" y="85097"/>
                  </a:cubicBezTo>
                  <a:cubicBezTo>
                    <a:pt x="44833" y="85245"/>
                    <a:pt x="46553" y="85245"/>
                    <a:pt x="48263" y="85097"/>
                  </a:cubicBezTo>
                  <a:cubicBezTo>
                    <a:pt x="65048" y="85160"/>
                    <a:pt x="81090" y="92014"/>
                    <a:pt x="92718" y="104091"/>
                  </a:cubicBezTo>
                  <a:cubicBezTo>
                    <a:pt x="92718" y="104091"/>
                    <a:pt x="94908" y="106466"/>
                    <a:pt x="98144" y="109600"/>
                  </a:cubicBezTo>
                  <a:cubicBezTo>
                    <a:pt x="72106" y="141158"/>
                    <a:pt x="72106" y="186692"/>
                    <a:pt x="98144" y="218250"/>
                  </a:cubicBezTo>
                  <a:lnTo>
                    <a:pt x="92242" y="224233"/>
                  </a:lnTo>
                  <a:cubicBezTo>
                    <a:pt x="85198" y="230882"/>
                    <a:pt x="66255" y="244748"/>
                    <a:pt x="48453" y="241994"/>
                  </a:cubicBezTo>
                  <a:cubicBezTo>
                    <a:pt x="46519" y="241895"/>
                    <a:pt x="44581" y="241895"/>
                    <a:pt x="42647" y="241994"/>
                  </a:cubicBezTo>
                  <a:cubicBezTo>
                    <a:pt x="19094" y="241994"/>
                    <a:pt x="0" y="261043"/>
                    <a:pt x="0" y="284542"/>
                  </a:cubicBezTo>
                  <a:cubicBezTo>
                    <a:pt x="0" y="308041"/>
                    <a:pt x="19094" y="327090"/>
                    <a:pt x="42647" y="327090"/>
                  </a:cubicBezTo>
                  <a:cubicBezTo>
                    <a:pt x="66200" y="327090"/>
                    <a:pt x="85293" y="308041"/>
                    <a:pt x="85293" y="284542"/>
                  </a:cubicBezTo>
                  <a:cubicBezTo>
                    <a:pt x="85391" y="282834"/>
                    <a:pt x="85391" y="281121"/>
                    <a:pt x="85293" y="279413"/>
                  </a:cubicBezTo>
                  <a:cubicBezTo>
                    <a:pt x="85133" y="262455"/>
                    <a:pt x="92027" y="246190"/>
                    <a:pt x="104332" y="234491"/>
                  </a:cubicBezTo>
                  <a:lnTo>
                    <a:pt x="110043" y="228887"/>
                  </a:lnTo>
                  <a:cubicBezTo>
                    <a:pt x="141860" y="255444"/>
                    <a:pt x="188175" y="255444"/>
                    <a:pt x="219992" y="228887"/>
                  </a:cubicBezTo>
                  <a:lnTo>
                    <a:pt x="225322" y="234206"/>
                  </a:lnTo>
                  <a:cubicBezTo>
                    <a:pt x="232081" y="241139"/>
                    <a:pt x="245979" y="260039"/>
                    <a:pt x="243219" y="277799"/>
                  </a:cubicBezTo>
                  <a:cubicBezTo>
                    <a:pt x="243219" y="277799"/>
                    <a:pt x="243219" y="278274"/>
                    <a:pt x="243219" y="278463"/>
                  </a:cubicBezTo>
                  <a:cubicBezTo>
                    <a:pt x="243074" y="280329"/>
                    <a:pt x="243074" y="282202"/>
                    <a:pt x="243219" y="284067"/>
                  </a:cubicBezTo>
                  <a:cubicBezTo>
                    <a:pt x="243219" y="307566"/>
                    <a:pt x="262312" y="326615"/>
                    <a:pt x="285865" y="326615"/>
                  </a:cubicBezTo>
                  <a:cubicBezTo>
                    <a:pt x="309418" y="326615"/>
                    <a:pt x="328512" y="307566"/>
                    <a:pt x="328512" y="284067"/>
                  </a:cubicBezTo>
                  <a:cubicBezTo>
                    <a:pt x="328512" y="260568"/>
                    <a:pt x="309418" y="241519"/>
                    <a:pt x="285865" y="241519"/>
                  </a:cubicBezTo>
                  <a:lnTo>
                    <a:pt x="285389" y="241899"/>
                  </a:ln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500"/>
            </a:p>
          </p:txBody>
        </p:sp>
        <p:sp>
          <p:nvSpPr>
            <p:cNvPr id="25" name="Freeform 16"/>
            <p:cNvSpPr>
              <a:spLocks/>
            </p:cNvSpPr>
            <p:nvPr/>
          </p:nvSpPr>
          <p:spPr bwMode="auto">
            <a:xfrm>
              <a:off x="915545" y="918116"/>
              <a:ext cx="1094722" cy="1092200"/>
            </a:xfrm>
            <a:custGeom>
              <a:avLst/>
              <a:gdLst>
                <a:gd name="T0" fmla="*/ 1071306 w 1094721"/>
                <a:gd name="T1" fmla="*/ 483785 h 1092200"/>
                <a:gd name="T2" fmla="*/ 950410 w 1094721"/>
                <a:gd name="T3" fmla="*/ 483785 h 1092200"/>
                <a:gd name="T4" fmla="*/ 931372 w 1094721"/>
                <a:gd name="T5" fmla="*/ 513132 h 1092200"/>
                <a:gd name="T6" fmla="*/ 884822 w 1094721"/>
                <a:gd name="T7" fmla="*/ 533836 h 1092200"/>
                <a:gd name="T8" fmla="*/ 883394 w 1094721"/>
                <a:gd name="T9" fmla="*/ 533836 h 1092200"/>
                <a:gd name="T10" fmla="*/ 865403 w 1094721"/>
                <a:gd name="T11" fmla="*/ 498886 h 1092200"/>
                <a:gd name="T12" fmla="*/ 774801 w 1094721"/>
                <a:gd name="T13" fmla="*/ 498908 h 1092200"/>
                <a:gd name="T14" fmla="*/ 774823 w 1094721"/>
                <a:gd name="T15" fmla="*/ 589301 h 1092200"/>
                <a:gd name="T16" fmla="*/ 865403 w 1094721"/>
                <a:gd name="T17" fmla="*/ 589301 h 1092200"/>
                <a:gd name="T18" fmla="*/ 883489 w 1094721"/>
                <a:gd name="T19" fmla="*/ 552926 h 1092200"/>
                <a:gd name="T20" fmla="*/ 885298 w 1094721"/>
                <a:gd name="T21" fmla="*/ 552926 h 1092200"/>
                <a:gd name="T22" fmla="*/ 930705 w 1094721"/>
                <a:gd name="T23" fmla="*/ 573440 h 1092200"/>
                <a:gd name="T24" fmla="*/ 1040014 w 1094721"/>
                <a:gd name="T25" fmla="*/ 625584 h 1092200"/>
                <a:gd name="T26" fmla="*/ 1092279 w 1094721"/>
                <a:gd name="T27" fmla="*/ 516527 h 1092200"/>
                <a:gd name="T28" fmla="*/ 1071401 w 1094721"/>
                <a:gd name="T29" fmla="*/ 483880 h 1092200"/>
                <a:gd name="T30" fmla="*/ 487672 w 1094721"/>
                <a:gd name="T31" fmla="*/ 21167 h 1092200"/>
                <a:gd name="T32" fmla="*/ 488113 w 1094721"/>
                <a:gd name="T33" fmla="*/ 142048 h 1092200"/>
                <a:gd name="T34" fmla="*/ 518705 w 1094721"/>
                <a:gd name="T35" fmla="*/ 161538 h 1092200"/>
                <a:gd name="T36" fmla="*/ 538696 w 1094721"/>
                <a:gd name="T37" fmla="*/ 207411 h 1092200"/>
                <a:gd name="T38" fmla="*/ 538696 w 1094721"/>
                <a:gd name="T39" fmla="*/ 209595 h 1092200"/>
                <a:gd name="T40" fmla="*/ 502903 w 1094721"/>
                <a:gd name="T41" fmla="*/ 227545 h 1092200"/>
                <a:gd name="T42" fmla="*/ 502925 w 1094721"/>
                <a:gd name="T43" fmla="*/ 317938 h 1092200"/>
                <a:gd name="T44" fmla="*/ 593531 w 1094721"/>
                <a:gd name="T45" fmla="*/ 317916 h 1092200"/>
                <a:gd name="T46" fmla="*/ 593531 w 1094721"/>
                <a:gd name="T47" fmla="*/ 227545 h 1092200"/>
                <a:gd name="T48" fmla="*/ 557833 w 1094721"/>
                <a:gd name="T49" fmla="*/ 209595 h 1092200"/>
                <a:gd name="T50" fmla="*/ 557833 w 1094721"/>
                <a:gd name="T51" fmla="*/ 207031 h 1092200"/>
                <a:gd name="T52" fmla="*/ 581156 w 1094721"/>
                <a:gd name="T53" fmla="*/ 160304 h 1092200"/>
                <a:gd name="T54" fmla="*/ 586201 w 1094721"/>
                <a:gd name="T55" fmla="*/ 157739 h 1092200"/>
                <a:gd name="T56" fmla="*/ 608667 w 1094721"/>
                <a:gd name="T57" fmla="*/ 141784 h 1092200"/>
                <a:gd name="T58" fmla="*/ 600646 w 1094721"/>
                <a:gd name="T59" fmla="*/ 21167 h 1092200"/>
                <a:gd name="T60" fmla="*/ 487767 w 1094721"/>
                <a:gd name="T61" fmla="*/ 21167 h 1092200"/>
                <a:gd name="T62" fmla="*/ 577443 w 1094721"/>
                <a:gd name="T63" fmla="*/ 926838 h 1092200"/>
                <a:gd name="T64" fmla="*/ 557548 w 1094721"/>
                <a:gd name="T65" fmla="*/ 880776 h 1092200"/>
                <a:gd name="T66" fmla="*/ 557548 w 1094721"/>
                <a:gd name="T67" fmla="*/ 878686 h 1092200"/>
                <a:gd name="T68" fmla="*/ 593436 w 1094721"/>
                <a:gd name="T69" fmla="*/ 860736 h 1092200"/>
                <a:gd name="T70" fmla="*/ 593548 w 1094721"/>
                <a:gd name="T71" fmla="*/ 770209 h 1092200"/>
                <a:gd name="T72" fmla="*/ 502808 w 1094721"/>
                <a:gd name="T73" fmla="*/ 770097 h 1092200"/>
                <a:gd name="T74" fmla="*/ 502695 w 1094721"/>
                <a:gd name="T75" fmla="*/ 860624 h 1092200"/>
                <a:gd name="T76" fmla="*/ 502808 w 1094721"/>
                <a:gd name="T77" fmla="*/ 860736 h 1092200"/>
                <a:gd name="T78" fmla="*/ 538410 w 1094721"/>
                <a:gd name="T79" fmla="*/ 878686 h 1092200"/>
                <a:gd name="T80" fmla="*/ 538410 w 1094721"/>
                <a:gd name="T81" fmla="*/ 881251 h 1092200"/>
                <a:gd name="T82" fmla="*/ 515183 w 1094721"/>
                <a:gd name="T83" fmla="*/ 927883 h 1092200"/>
                <a:gd name="T84" fmla="*/ 510042 w 1094721"/>
                <a:gd name="T85" fmla="*/ 930447 h 1092200"/>
                <a:gd name="T86" fmla="*/ 487672 w 1094721"/>
                <a:gd name="T87" fmla="*/ 946878 h 1092200"/>
                <a:gd name="T88" fmla="*/ 487407 w 1094721"/>
                <a:gd name="T89" fmla="*/ 1067759 h 1092200"/>
                <a:gd name="T90" fmla="*/ 608571 w 1094721"/>
                <a:gd name="T91" fmla="*/ 1068024 h 1092200"/>
                <a:gd name="T92" fmla="*/ 608837 w 1094721"/>
                <a:gd name="T93" fmla="*/ 947142 h 1092200"/>
                <a:gd name="T94" fmla="*/ 608571 w 1094721"/>
                <a:gd name="T95" fmla="*/ 946878 h 1092200"/>
                <a:gd name="T96" fmla="*/ 577443 w 1094721"/>
                <a:gd name="T97" fmla="*/ 926838 h 1092200"/>
                <a:gd name="T98" fmla="*/ 229794 w 1094721"/>
                <a:gd name="T99" fmla="*/ 498791 h 1092200"/>
                <a:gd name="T100" fmla="*/ 211707 w 1094721"/>
                <a:gd name="T101" fmla="*/ 535261 h 1092200"/>
                <a:gd name="T102" fmla="*/ 209993 w 1094721"/>
                <a:gd name="T103" fmla="*/ 535261 h 1092200"/>
                <a:gd name="T104" fmla="*/ 164586 w 1094721"/>
                <a:gd name="T105" fmla="*/ 514746 h 1092200"/>
                <a:gd name="T106" fmla="*/ 55510 w 1094721"/>
                <a:gd name="T107" fmla="*/ 464636 h 1092200"/>
                <a:gd name="T108" fmla="*/ 5285 w 1094721"/>
                <a:gd name="T109" fmla="*/ 573461 h 1092200"/>
                <a:gd name="T110" fmla="*/ 114361 w 1094721"/>
                <a:gd name="T111" fmla="*/ 623571 h 1092200"/>
                <a:gd name="T112" fmla="*/ 164015 w 1094721"/>
                <a:gd name="T113" fmla="*/ 574960 h 1092200"/>
                <a:gd name="T114" fmla="*/ 210469 w 1094721"/>
                <a:gd name="T115" fmla="*/ 554255 h 1092200"/>
                <a:gd name="T116" fmla="*/ 211897 w 1094721"/>
                <a:gd name="T117" fmla="*/ 554255 h 1092200"/>
                <a:gd name="T118" fmla="*/ 229794 w 1094721"/>
                <a:gd name="T119" fmla="*/ 589206 h 1092200"/>
                <a:gd name="T120" fmla="*/ 320395 w 1094721"/>
                <a:gd name="T121" fmla="*/ 589184 h 1092200"/>
                <a:gd name="T122" fmla="*/ 320373 w 1094721"/>
                <a:gd name="T123" fmla="*/ 498791 h 1092200"/>
                <a:gd name="T124" fmla="*/ 229794 w 1094721"/>
                <a:gd name="T125" fmla="*/ 498791 h 109220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94721" h="1092200">
                  <a:moveTo>
                    <a:pt x="1071302" y="483785"/>
                  </a:moveTo>
                  <a:cubicBezTo>
                    <a:pt x="1037874" y="450580"/>
                    <a:pt x="983833" y="450580"/>
                    <a:pt x="950406" y="483785"/>
                  </a:cubicBezTo>
                  <a:cubicBezTo>
                    <a:pt x="942030" y="492097"/>
                    <a:pt x="935538" y="502104"/>
                    <a:pt x="931368" y="513132"/>
                  </a:cubicBezTo>
                  <a:cubicBezTo>
                    <a:pt x="921087" y="532126"/>
                    <a:pt x="894242" y="533931"/>
                    <a:pt x="884818" y="533836"/>
                  </a:cubicBezTo>
                  <a:lnTo>
                    <a:pt x="883390" y="533836"/>
                  </a:lnTo>
                  <a:cubicBezTo>
                    <a:pt x="881171" y="520606"/>
                    <a:pt x="874883" y="508392"/>
                    <a:pt x="865399" y="498886"/>
                  </a:cubicBezTo>
                  <a:cubicBezTo>
                    <a:pt x="840374" y="473930"/>
                    <a:pt x="799810" y="473940"/>
                    <a:pt x="774797" y="498908"/>
                  </a:cubicBezTo>
                  <a:cubicBezTo>
                    <a:pt x="749784" y="523875"/>
                    <a:pt x="749794" y="564346"/>
                    <a:pt x="774819" y="589301"/>
                  </a:cubicBezTo>
                  <a:cubicBezTo>
                    <a:pt x="799836" y="614247"/>
                    <a:pt x="840382" y="614247"/>
                    <a:pt x="865399" y="589301"/>
                  </a:cubicBezTo>
                  <a:cubicBezTo>
                    <a:pt x="875288" y="579501"/>
                    <a:pt x="881648" y="566711"/>
                    <a:pt x="883485" y="552926"/>
                  </a:cubicBezTo>
                  <a:lnTo>
                    <a:pt x="885294" y="552926"/>
                  </a:lnTo>
                  <a:cubicBezTo>
                    <a:pt x="894813" y="552926"/>
                    <a:pt x="921658" y="555300"/>
                    <a:pt x="930701" y="573440"/>
                  </a:cubicBezTo>
                  <a:cubicBezTo>
                    <a:pt x="946454" y="617955"/>
                    <a:pt x="995393" y="641300"/>
                    <a:pt x="1040010" y="625584"/>
                  </a:cubicBezTo>
                  <a:cubicBezTo>
                    <a:pt x="1084628" y="609868"/>
                    <a:pt x="1108027" y="561042"/>
                    <a:pt x="1092275" y="516527"/>
                  </a:cubicBezTo>
                  <a:cubicBezTo>
                    <a:pt x="1087911" y="504194"/>
                    <a:pt x="1080768" y="493025"/>
                    <a:pt x="1071397" y="483880"/>
                  </a:cubicBezTo>
                  <a:lnTo>
                    <a:pt x="1071302" y="483785"/>
                  </a:lnTo>
                  <a:close/>
                  <a:moveTo>
                    <a:pt x="487672" y="21167"/>
                  </a:moveTo>
                  <a:cubicBezTo>
                    <a:pt x="454336" y="54669"/>
                    <a:pt x="454534" y="108789"/>
                    <a:pt x="488113" y="142048"/>
                  </a:cubicBezTo>
                  <a:cubicBezTo>
                    <a:pt x="496798" y="150650"/>
                    <a:pt x="507230" y="157296"/>
                    <a:pt x="518705" y="161538"/>
                  </a:cubicBezTo>
                  <a:cubicBezTo>
                    <a:pt x="537744" y="171985"/>
                    <a:pt x="538791" y="198198"/>
                    <a:pt x="538696" y="207411"/>
                  </a:cubicBezTo>
                  <a:cubicBezTo>
                    <a:pt x="538696" y="207980"/>
                    <a:pt x="538696" y="208740"/>
                    <a:pt x="538696" y="209595"/>
                  </a:cubicBezTo>
                  <a:cubicBezTo>
                    <a:pt x="525130" y="211548"/>
                    <a:pt x="512568" y="217848"/>
                    <a:pt x="502903" y="227545"/>
                  </a:cubicBezTo>
                  <a:cubicBezTo>
                    <a:pt x="477890" y="252513"/>
                    <a:pt x="477900" y="292983"/>
                    <a:pt x="502925" y="317938"/>
                  </a:cubicBezTo>
                  <a:cubicBezTo>
                    <a:pt x="527950" y="342893"/>
                    <a:pt x="568514" y="342883"/>
                    <a:pt x="593527" y="317916"/>
                  </a:cubicBezTo>
                  <a:cubicBezTo>
                    <a:pt x="618531" y="292957"/>
                    <a:pt x="618531" y="252504"/>
                    <a:pt x="593527" y="227545"/>
                  </a:cubicBezTo>
                  <a:cubicBezTo>
                    <a:pt x="583883" y="217872"/>
                    <a:pt x="571359" y="211575"/>
                    <a:pt x="557829" y="209595"/>
                  </a:cubicBezTo>
                  <a:lnTo>
                    <a:pt x="557829" y="207031"/>
                  </a:lnTo>
                  <a:cubicBezTo>
                    <a:pt x="557829" y="196584"/>
                    <a:pt x="560400" y="167901"/>
                    <a:pt x="581152" y="160304"/>
                  </a:cubicBezTo>
                  <a:cubicBezTo>
                    <a:pt x="582959" y="159721"/>
                    <a:pt x="584662" y="158856"/>
                    <a:pt x="586197" y="157739"/>
                  </a:cubicBezTo>
                  <a:cubicBezTo>
                    <a:pt x="594531" y="153719"/>
                    <a:pt x="602126" y="148324"/>
                    <a:pt x="608663" y="141784"/>
                  </a:cubicBezTo>
                  <a:cubicBezTo>
                    <a:pt x="639832" y="106266"/>
                    <a:pt x="636241" y="52264"/>
                    <a:pt x="600642" y="21167"/>
                  </a:cubicBezTo>
                  <a:cubicBezTo>
                    <a:pt x="568334" y="-7056"/>
                    <a:pt x="520075" y="-7056"/>
                    <a:pt x="487767" y="21167"/>
                  </a:cubicBezTo>
                  <a:lnTo>
                    <a:pt x="487672" y="21167"/>
                  </a:lnTo>
                  <a:close/>
                  <a:moveTo>
                    <a:pt x="577439" y="926838"/>
                  </a:moveTo>
                  <a:cubicBezTo>
                    <a:pt x="558401" y="916296"/>
                    <a:pt x="557449" y="890083"/>
                    <a:pt x="557544" y="880776"/>
                  </a:cubicBezTo>
                  <a:lnTo>
                    <a:pt x="557544" y="878686"/>
                  </a:lnTo>
                  <a:cubicBezTo>
                    <a:pt x="571137" y="876733"/>
                    <a:pt x="583730" y="870434"/>
                    <a:pt x="593432" y="860736"/>
                  </a:cubicBezTo>
                  <a:cubicBezTo>
                    <a:pt x="618519" y="835769"/>
                    <a:pt x="618569" y="795238"/>
                    <a:pt x="593544" y="770209"/>
                  </a:cubicBezTo>
                  <a:cubicBezTo>
                    <a:pt x="568519" y="745180"/>
                    <a:pt x="527895" y="745130"/>
                    <a:pt x="502808" y="770097"/>
                  </a:cubicBezTo>
                  <a:cubicBezTo>
                    <a:pt x="477721" y="795064"/>
                    <a:pt x="477670" y="835595"/>
                    <a:pt x="502695" y="860624"/>
                  </a:cubicBezTo>
                  <a:cubicBezTo>
                    <a:pt x="502733" y="860662"/>
                    <a:pt x="502770" y="860699"/>
                    <a:pt x="502808" y="860736"/>
                  </a:cubicBezTo>
                  <a:cubicBezTo>
                    <a:pt x="512426" y="870391"/>
                    <a:pt x="524914" y="876687"/>
                    <a:pt x="538410" y="878686"/>
                  </a:cubicBezTo>
                  <a:lnTo>
                    <a:pt x="538410" y="881251"/>
                  </a:lnTo>
                  <a:cubicBezTo>
                    <a:pt x="538410" y="891698"/>
                    <a:pt x="535935" y="920380"/>
                    <a:pt x="515183" y="927883"/>
                  </a:cubicBezTo>
                  <a:cubicBezTo>
                    <a:pt x="513371" y="928525"/>
                    <a:pt x="511644" y="929386"/>
                    <a:pt x="510042" y="930447"/>
                  </a:cubicBezTo>
                  <a:cubicBezTo>
                    <a:pt x="501747" y="934686"/>
                    <a:pt x="494193" y="940234"/>
                    <a:pt x="487672" y="946878"/>
                  </a:cubicBezTo>
                  <a:cubicBezTo>
                    <a:pt x="454141" y="980185"/>
                    <a:pt x="454022" y="1034306"/>
                    <a:pt x="487407" y="1067759"/>
                  </a:cubicBezTo>
                  <a:cubicBezTo>
                    <a:pt x="520791" y="1101213"/>
                    <a:pt x="575036" y="1101332"/>
                    <a:pt x="608567" y="1068024"/>
                  </a:cubicBezTo>
                  <a:cubicBezTo>
                    <a:pt x="642098" y="1034717"/>
                    <a:pt x="642217" y="980596"/>
                    <a:pt x="608833" y="947142"/>
                  </a:cubicBezTo>
                  <a:cubicBezTo>
                    <a:pt x="608745" y="947054"/>
                    <a:pt x="608656" y="946966"/>
                    <a:pt x="608567" y="946878"/>
                  </a:cubicBezTo>
                  <a:cubicBezTo>
                    <a:pt x="599810" y="937976"/>
                    <a:pt x="589177" y="931131"/>
                    <a:pt x="577439" y="926838"/>
                  </a:cubicBezTo>
                  <a:close/>
                  <a:moveTo>
                    <a:pt x="229794" y="498791"/>
                  </a:moveTo>
                  <a:cubicBezTo>
                    <a:pt x="219989" y="508689"/>
                    <a:pt x="213646" y="521479"/>
                    <a:pt x="211707" y="535261"/>
                  </a:cubicBezTo>
                  <a:lnTo>
                    <a:pt x="209993" y="535261"/>
                  </a:lnTo>
                  <a:cubicBezTo>
                    <a:pt x="200474" y="535261"/>
                    <a:pt x="173534" y="532886"/>
                    <a:pt x="164586" y="514746"/>
                  </a:cubicBezTo>
                  <a:cubicBezTo>
                    <a:pt x="148335" y="470858"/>
                    <a:pt x="99500" y="448423"/>
                    <a:pt x="55510" y="464636"/>
                  </a:cubicBezTo>
                  <a:cubicBezTo>
                    <a:pt x="11520" y="480850"/>
                    <a:pt x="-10967" y="529572"/>
                    <a:pt x="5285" y="573461"/>
                  </a:cubicBezTo>
                  <a:cubicBezTo>
                    <a:pt x="21536" y="617350"/>
                    <a:pt x="70371" y="639785"/>
                    <a:pt x="114361" y="623571"/>
                  </a:cubicBezTo>
                  <a:cubicBezTo>
                    <a:pt x="137111" y="615186"/>
                    <a:pt x="155182" y="597495"/>
                    <a:pt x="164015" y="574960"/>
                  </a:cubicBezTo>
                  <a:cubicBezTo>
                    <a:pt x="174106" y="555965"/>
                    <a:pt x="200950" y="554160"/>
                    <a:pt x="210469" y="554255"/>
                  </a:cubicBezTo>
                  <a:lnTo>
                    <a:pt x="211897" y="554255"/>
                  </a:lnTo>
                  <a:cubicBezTo>
                    <a:pt x="213998" y="567504"/>
                    <a:pt x="220265" y="579744"/>
                    <a:pt x="229794" y="589206"/>
                  </a:cubicBezTo>
                  <a:cubicBezTo>
                    <a:pt x="254819" y="614161"/>
                    <a:pt x="295382" y="614151"/>
                    <a:pt x="320395" y="589184"/>
                  </a:cubicBezTo>
                  <a:cubicBezTo>
                    <a:pt x="345408" y="564216"/>
                    <a:pt x="345398" y="523746"/>
                    <a:pt x="320373" y="498791"/>
                  </a:cubicBezTo>
                  <a:cubicBezTo>
                    <a:pt x="295357" y="473844"/>
                    <a:pt x="254810" y="473844"/>
                    <a:pt x="229794" y="498791"/>
                  </a:cubicBez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0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500"/>
            </a:p>
          </p:txBody>
        </p:sp>
      </p:grp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540000" y="2159000"/>
            <a:ext cx="8382000" cy="2540000"/>
          </a:xfrm>
        </p:spPr>
        <p:txBody>
          <a:bodyPr anchor="ctr"/>
          <a:lstStyle>
            <a:lvl1pPr marL="0" indent="0">
              <a:buNone/>
              <a:defRPr sz="3833">
                <a:solidFill>
                  <a:srgbClr val="1086B9"/>
                </a:solidFill>
              </a:defRPr>
            </a:lvl1pPr>
          </a:lstStyle>
          <a:p>
            <a:pPr lvl="0"/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0" y="1587500"/>
            <a:ext cx="10795000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30622" tIns="65311" rIns="130622" bIns="653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27" name="Title Placeholder 3"/>
          <p:cNvSpPr>
            <a:spLocks noGrp="1"/>
          </p:cNvSpPr>
          <p:nvPr>
            <p:ph type="title"/>
          </p:nvPr>
        </p:nvSpPr>
        <p:spPr bwMode="auto">
          <a:xfrm>
            <a:off x="698500" y="275167"/>
            <a:ext cx="10795000" cy="118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19150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67">
          <a:solidFill>
            <a:srgbClr val="1086B9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67">
          <a:solidFill>
            <a:srgbClr val="1086B9"/>
          </a:solidFill>
          <a:latin typeface="Tahoma" panose="020B0604030504040204" pitchFamily="34" charset="0"/>
          <a:ea typeface="Tahoma" charset="0"/>
          <a:cs typeface="Tahoma" panose="020B060403050404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67">
          <a:solidFill>
            <a:srgbClr val="1086B9"/>
          </a:solidFill>
          <a:latin typeface="Tahoma" panose="020B0604030504040204" pitchFamily="34" charset="0"/>
          <a:ea typeface="Tahoma" charset="0"/>
          <a:cs typeface="Tahoma" panose="020B060403050404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67">
          <a:solidFill>
            <a:srgbClr val="1086B9"/>
          </a:solidFill>
          <a:latin typeface="Tahoma" panose="020B0604030504040204" pitchFamily="34" charset="0"/>
          <a:ea typeface="Tahoma" charset="0"/>
          <a:cs typeface="Tahoma" panose="020B060403050404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67">
          <a:solidFill>
            <a:srgbClr val="1086B9"/>
          </a:solidFill>
          <a:latin typeface="Tahoma" panose="020B0604030504040204" pitchFamily="34" charset="0"/>
          <a:ea typeface="Tahoma" charset="0"/>
          <a:cs typeface="Tahoma" panose="020B0604030504040204" pitchFamily="34" charset="0"/>
        </a:defRPr>
      </a:lvl5pPr>
      <a:lvl6pPr marL="544237" algn="l" rtl="0" fontAlgn="base">
        <a:spcBef>
          <a:spcPct val="0"/>
        </a:spcBef>
        <a:spcAft>
          <a:spcPct val="0"/>
        </a:spcAft>
        <a:defRPr sz="4250">
          <a:solidFill>
            <a:srgbClr val="FFC22D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6pPr>
      <a:lvl7pPr marL="1088473" algn="l" rtl="0" fontAlgn="base">
        <a:spcBef>
          <a:spcPct val="0"/>
        </a:spcBef>
        <a:spcAft>
          <a:spcPct val="0"/>
        </a:spcAft>
        <a:defRPr sz="4250">
          <a:solidFill>
            <a:srgbClr val="FFC22D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7pPr>
      <a:lvl8pPr marL="1632711" algn="l" rtl="0" fontAlgn="base">
        <a:spcBef>
          <a:spcPct val="0"/>
        </a:spcBef>
        <a:spcAft>
          <a:spcPct val="0"/>
        </a:spcAft>
        <a:defRPr sz="4250">
          <a:solidFill>
            <a:srgbClr val="FFC22D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8pPr>
      <a:lvl9pPr marL="2176947" algn="l" rtl="0" fontAlgn="base">
        <a:spcBef>
          <a:spcPct val="0"/>
        </a:spcBef>
        <a:spcAft>
          <a:spcPct val="0"/>
        </a:spcAft>
        <a:defRPr sz="4250">
          <a:solidFill>
            <a:srgbClr val="FFC22D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9pPr>
    </p:titleStyle>
    <p:bodyStyle>
      <a:lvl1pPr marL="279125" indent="-279125" algn="l" rtl="0" eaLnBrk="0" fontAlgn="base" hangingPunct="0">
        <a:spcBef>
          <a:spcPts val="333"/>
        </a:spcBef>
        <a:spcAft>
          <a:spcPts val="167"/>
        </a:spcAft>
        <a:buClr>
          <a:schemeClr val="bg2"/>
        </a:buClr>
        <a:buSzPct val="80000"/>
        <a:buChar char="•"/>
        <a:defRPr sz="2500">
          <a:solidFill>
            <a:srgbClr val="262626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572800" indent="-293676" algn="l" rtl="0" eaLnBrk="0" fontAlgn="base" hangingPunct="0">
        <a:spcBef>
          <a:spcPts val="333"/>
        </a:spcBef>
        <a:spcAft>
          <a:spcPts val="167"/>
        </a:spcAft>
        <a:buClr>
          <a:srgbClr val="ADD3F7"/>
        </a:buClr>
        <a:buSzPct val="90000"/>
        <a:buFont typeface="Times" charset="0"/>
        <a:buChar char="•"/>
        <a:defRPr sz="2167">
          <a:solidFill>
            <a:srgbClr val="262626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359904" indent="-271187" algn="l" rtl="0" eaLnBrk="0" fontAlgn="base" hangingPunct="0">
        <a:spcBef>
          <a:spcPts val="333"/>
        </a:spcBef>
        <a:spcAft>
          <a:spcPts val="167"/>
        </a:spcAft>
        <a:buClr>
          <a:schemeClr val="tx2"/>
        </a:buClr>
        <a:buSzPct val="90000"/>
        <a:buChar char="•"/>
        <a:defRPr sz="2000">
          <a:solidFill>
            <a:srgbClr val="262626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903601" indent="-271187" algn="l" rtl="0" eaLnBrk="0" fontAlgn="base" hangingPunct="0">
        <a:spcBef>
          <a:spcPts val="333"/>
        </a:spcBef>
        <a:spcAft>
          <a:spcPts val="167"/>
        </a:spcAft>
        <a:buChar char="–"/>
        <a:defRPr sz="1667">
          <a:solidFill>
            <a:srgbClr val="262626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448621" indent="-271187" algn="l" rtl="0" eaLnBrk="0" fontAlgn="base" hangingPunct="0">
        <a:spcBef>
          <a:spcPts val="333"/>
        </a:spcBef>
        <a:spcAft>
          <a:spcPts val="167"/>
        </a:spcAft>
        <a:buChar char="»"/>
        <a:defRPr sz="1667">
          <a:solidFill>
            <a:srgbClr val="262626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993302" indent="-272118" algn="l" rtl="0" fontAlgn="base">
        <a:spcBef>
          <a:spcPct val="20000"/>
        </a:spcBef>
        <a:spcAft>
          <a:spcPct val="0"/>
        </a:spcAft>
        <a:buChar char="»"/>
        <a:defRPr sz="2833">
          <a:solidFill>
            <a:srgbClr val="EEEAFF"/>
          </a:solidFill>
          <a:latin typeface="+mn-lt"/>
          <a:ea typeface="+mn-ea"/>
        </a:defRPr>
      </a:lvl6pPr>
      <a:lvl7pPr marL="3537538" indent="-272118" algn="l" rtl="0" fontAlgn="base">
        <a:spcBef>
          <a:spcPct val="20000"/>
        </a:spcBef>
        <a:spcAft>
          <a:spcPct val="0"/>
        </a:spcAft>
        <a:buChar char="»"/>
        <a:defRPr sz="2833">
          <a:solidFill>
            <a:srgbClr val="EEEAFF"/>
          </a:solidFill>
          <a:latin typeface="+mn-lt"/>
          <a:ea typeface="+mn-ea"/>
        </a:defRPr>
      </a:lvl7pPr>
      <a:lvl8pPr marL="4081776" indent="-272118" algn="l" rtl="0" fontAlgn="base">
        <a:spcBef>
          <a:spcPct val="20000"/>
        </a:spcBef>
        <a:spcAft>
          <a:spcPct val="0"/>
        </a:spcAft>
        <a:buChar char="»"/>
        <a:defRPr sz="2833">
          <a:solidFill>
            <a:srgbClr val="EEEAFF"/>
          </a:solidFill>
          <a:latin typeface="+mn-lt"/>
          <a:ea typeface="+mn-ea"/>
        </a:defRPr>
      </a:lvl8pPr>
      <a:lvl9pPr marL="4626012" indent="-272118" algn="l" rtl="0" fontAlgn="base">
        <a:spcBef>
          <a:spcPct val="20000"/>
        </a:spcBef>
        <a:spcAft>
          <a:spcPct val="0"/>
        </a:spcAft>
        <a:buChar char="»"/>
        <a:defRPr sz="2833">
          <a:solidFill>
            <a:srgbClr val="EEEA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544237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1pPr>
      <a:lvl2pPr marL="544237" algn="l" defTabSz="544237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2pPr>
      <a:lvl3pPr marL="1088473" algn="l" defTabSz="544237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3pPr>
      <a:lvl4pPr marL="1632711" algn="l" defTabSz="544237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4pPr>
      <a:lvl5pPr marL="2176947" algn="l" defTabSz="544237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5pPr>
      <a:lvl6pPr marL="2721184" algn="l" defTabSz="544237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6pPr>
      <a:lvl7pPr marL="3265420" algn="l" defTabSz="544237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7pPr>
      <a:lvl8pPr marL="3809657" algn="l" defTabSz="544237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8pPr>
      <a:lvl9pPr marL="4353894" algn="l" defTabSz="544237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3.emf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png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em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7.emf"/><Relationship Id="rId10" Type="http://schemas.openxmlformats.org/officeDocument/2006/relationships/image" Target="../media/image19.emf"/><Relationship Id="rId4" Type="http://schemas.openxmlformats.org/officeDocument/2006/relationships/image" Target="../media/image15.emf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3.emf"/><Relationship Id="rId7" Type="http://schemas.openxmlformats.org/officeDocument/2006/relationships/image" Target="../media/image12.png"/><Relationship Id="rId12" Type="http://schemas.openxmlformats.org/officeDocument/2006/relationships/image" Target="../media/image2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11" Type="http://schemas.openxmlformats.org/officeDocument/2006/relationships/image" Target="../media/image20.png"/><Relationship Id="rId5" Type="http://schemas.openxmlformats.org/officeDocument/2006/relationships/image" Target="../media/image17.emf"/><Relationship Id="rId10" Type="http://schemas.openxmlformats.org/officeDocument/2006/relationships/image" Target="../media/image18.png"/><Relationship Id="rId4" Type="http://schemas.openxmlformats.org/officeDocument/2006/relationships/image" Target="../media/image15.emf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emf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3" Type="http://schemas.openxmlformats.org/officeDocument/2006/relationships/image" Target="../media/image37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emf"/><Relationship Id="rId5" Type="http://schemas.openxmlformats.org/officeDocument/2006/relationships/image" Target="../media/image53.png"/><Relationship Id="rId4" Type="http://schemas.openxmlformats.org/officeDocument/2006/relationships/image" Target="../media/image52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258247"/>
            <a:ext cx="9690100" cy="2387600"/>
          </a:xfrm>
        </p:spPr>
        <p:txBody>
          <a:bodyPr anchor="ctr">
            <a:normAutofit/>
          </a:bodyPr>
          <a:lstStyle/>
          <a:p>
            <a:pPr algn="ctr"/>
            <a:r>
              <a:rPr lang="en-US" altLang="zh-CN" sz="3600" b="1" dirty="0"/>
              <a:t>R-Map: </a:t>
            </a:r>
            <a:r>
              <a:rPr lang="en-US" altLang="zh-CN" sz="3600" dirty="0"/>
              <a:t>A Map Metaphor for Visualizing Information</a:t>
            </a:r>
            <a:r>
              <a:rPr lang="zh-CN" altLang="en-US" sz="3600" dirty="0"/>
              <a:t> </a:t>
            </a:r>
            <a:r>
              <a:rPr lang="en-US" altLang="zh-CN" sz="3600" dirty="0"/>
              <a:t>Reposting</a:t>
            </a:r>
            <a:r>
              <a:rPr lang="zh-CN" altLang="en-US" sz="3600" dirty="0"/>
              <a:t> </a:t>
            </a:r>
            <a:r>
              <a:rPr lang="en-US" altLang="zh-CN" sz="3600" dirty="0"/>
              <a:t>Process in Social</a:t>
            </a:r>
            <a:r>
              <a:rPr lang="zh-CN" altLang="en-US" sz="3600" dirty="0"/>
              <a:t> </a:t>
            </a:r>
            <a:r>
              <a:rPr lang="en-US" altLang="zh-CN" sz="3600" dirty="0"/>
              <a:t>Media</a:t>
            </a:r>
            <a:endParaRPr lang="en-US" sz="3600" dirty="0"/>
          </a:p>
        </p:txBody>
      </p:sp>
      <p:sp>
        <p:nvSpPr>
          <p:cNvPr id="4" name="文本框 8"/>
          <p:cNvSpPr txBox="1">
            <a:spLocks noGrp="1"/>
          </p:cNvSpPr>
          <p:nvPr>
            <p:ph type="subTitle" idx="1"/>
          </p:nvPr>
        </p:nvSpPr>
        <p:spPr>
          <a:xfrm>
            <a:off x="1524000" y="4911854"/>
            <a:ext cx="9144000" cy="501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/>
              <a:t>Shuai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Chen</a:t>
            </a:r>
            <a:r>
              <a:rPr lang="en-US" altLang="zh-CN" sz="2400" dirty="0"/>
              <a:t>,</a:t>
            </a:r>
            <a:r>
              <a:rPr lang="zh-CN" altLang="en-US" sz="2400" dirty="0"/>
              <a:t> </a:t>
            </a:r>
            <a:r>
              <a:rPr lang="en-US" altLang="zh-CN" sz="2400" dirty="0" err="1"/>
              <a:t>Sihang</a:t>
            </a:r>
            <a:r>
              <a:rPr lang="zh-CN" altLang="en-US" sz="2400" dirty="0"/>
              <a:t> </a:t>
            </a:r>
            <a:r>
              <a:rPr lang="en-US" altLang="zh-CN" sz="2400" dirty="0"/>
              <a:t>Li,</a:t>
            </a:r>
            <a:r>
              <a:rPr lang="zh-CN" altLang="en-US" sz="2400" dirty="0"/>
              <a:t> </a:t>
            </a:r>
            <a:r>
              <a:rPr lang="en-US" altLang="zh-CN" sz="2400" dirty="0" err="1"/>
              <a:t>Siming</a:t>
            </a:r>
            <a:r>
              <a:rPr lang="zh-CN" altLang="en-US" sz="2400" dirty="0"/>
              <a:t> </a:t>
            </a:r>
            <a:r>
              <a:rPr lang="en-US" altLang="zh-CN" sz="2400" dirty="0"/>
              <a:t>Chen,</a:t>
            </a:r>
            <a:r>
              <a:rPr lang="zh-CN" altLang="en-US" sz="2400" dirty="0"/>
              <a:t> </a:t>
            </a:r>
            <a:r>
              <a:rPr lang="en-US" altLang="zh-CN" sz="2400" dirty="0" err="1"/>
              <a:t>Xiaoru</a:t>
            </a:r>
            <a:r>
              <a:rPr lang="zh-CN" altLang="en-US" sz="2400" dirty="0"/>
              <a:t> </a:t>
            </a:r>
            <a:r>
              <a:rPr lang="en-US" altLang="zh-CN" sz="2400" dirty="0"/>
              <a:t>Yuan</a:t>
            </a:r>
            <a:endParaRPr lang="zh-CN" altLang="en-US" sz="2400" baseline="30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F88DFF-0B53-E945-A916-BBD53C9FF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7855" y="6041035"/>
            <a:ext cx="1944321" cy="5427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134" y="6130975"/>
            <a:ext cx="2301515" cy="63140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29325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CN" dirty="0">
                <a:solidFill>
                  <a:schemeClr val="tx1"/>
                </a:solidFill>
              </a:rPr>
              <a:t>Country</a:t>
            </a:r>
          </a:p>
          <a:p>
            <a:pPr lvl="1">
              <a:lnSpc>
                <a:spcPct val="100000"/>
              </a:lnSpc>
            </a:pPr>
            <a:r>
              <a:rPr lang="en-US" altLang="zh-CN" sz="2100" dirty="0">
                <a:solidFill>
                  <a:schemeClr val="tx1"/>
                </a:solidFill>
              </a:rPr>
              <a:t>Counties</a:t>
            </a:r>
            <a:r>
              <a:rPr lang="zh-CN" altLang="en-US" sz="2100" dirty="0">
                <a:solidFill>
                  <a:schemeClr val="tx1"/>
                </a:solidFill>
              </a:rPr>
              <a:t> </a:t>
            </a:r>
            <a:r>
              <a:rPr lang="en-US" altLang="zh-CN" sz="2100" dirty="0">
                <a:solidFill>
                  <a:schemeClr val="tx1"/>
                </a:solidFill>
              </a:rPr>
              <a:t>with</a:t>
            </a:r>
            <a:r>
              <a:rPr lang="zh-CN" altLang="en-US" sz="2100" dirty="0">
                <a:solidFill>
                  <a:schemeClr val="tx1"/>
                </a:solidFill>
              </a:rPr>
              <a:t> </a:t>
            </a:r>
            <a:r>
              <a:rPr lang="en-US" altLang="zh-CN" sz="2100" dirty="0">
                <a:solidFill>
                  <a:schemeClr val="tx1"/>
                </a:solidFill>
              </a:rPr>
              <a:t>same</a:t>
            </a:r>
            <a:r>
              <a:rPr lang="zh-CN" altLang="en-US" sz="2100" dirty="0">
                <a:solidFill>
                  <a:schemeClr val="tx1"/>
                </a:solidFill>
              </a:rPr>
              <a:t> </a:t>
            </a:r>
            <a:r>
              <a:rPr lang="en-US" altLang="zh-CN" sz="2100" dirty="0">
                <a:solidFill>
                  <a:schemeClr val="tx1"/>
                </a:solidFill>
              </a:rPr>
              <a:t>key</a:t>
            </a:r>
            <a:br>
              <a:rPr lang="en-US" altLang="zh-CN" sz="2100" dirty="0">
                <a:solidFill>
                  <a:schemeClr val="tx1"/>
                </a:solidFill>
              </a:rPr>
            </a:br>
            <a:r>
              <a:rPr lang="en-US" altLang="zh-CN" sz="2100" dirty="0">
                <a:solidFill>
                  <a:schemeClr val="tx1"/>
                </a:solidFill>
              </a:rPr>
              <a:t>player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CN" dirty="0"/>
              <a:t>R-Map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000" y="1922400"/>
            <a:ext cx="5767200" cy="391175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853082" y="4787153"/>
            <a:ext cx="2487706" cy="1196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1353800" y="6474938"/>
            <a:ext cx="656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9</a:t>
            </a:r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9200" y="2076450"/>
            <a:ext cx="558800" cy="6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5676898" y="4318000"/>
            <a:ext cx="5765802" cy="166594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804" y="4645621"/>
            <a:ext cx="5682996" cy="162262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524500" y="5041900"/>
            <a:ext cx="2540000" cy="942040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226300" y="1967509"/>
            <a:ext cx="1104900" cy="1808692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6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CN" dirty="0">
                <a:solidFill>
                  <a:schemeClr val="tx1"/>
                </a:solidFill>
              </a:rPr>
              <a:t>Country</a:t>
            </a:r>
          </a:p>
          <a:p>
            <a:pPr>
              <a:lnSpc>
                <a:spcPct val="100000"/>
              </a:lnSpc>
            </a:pPr>
            <a:r>
              <a:rPr lang="en-US" altLang="zh-CN" dirty="0">
                <a:solidFill>
                  <a:schemeClr val="tx1"/>
                </a:solidFill>
              </a:rPr>
              <a:t>Region</a:t>
            </a:r>
          </a:p>
          <a:p>
            <a:pPr lvl="1">
              <a:lnSpc>
                <a:spcPct val="100000"/>
              </a:lnSpc>
            </a:pPr>
            <a:r>
              <a:rPr lang="en-US" altLang="zh-CN" sz="2100" dirty="0">
                <a:solidFill>
                  <a:schemeClr val="tx1"/>
                </a:solidFill>
              </a:rPr>
              <a:t>Counties</a:t>
            </a:r>
            <a:r>
              <a:rPr lang="zh-CN" altLang="en-US" sz="2100" dirty="0">
                <a:solidFill>
                  <a:schemeClr val="tx1"/>
                </a:solidFill>
              </a:rPr>
              <a:t> </a:t>
            </a:r>
            <a:r>
              <a:rPr lang="en-US" altLang="zh-CN" sz="2100" dirty="0">
                <a:solidFill>
                  <a:schemeClr val="tx1"/>
                </a:solidFill>
              </a:rPr>
              <a:t>with</a:t>
            </a:r>
            <a:r>
              <a:rPr lang="zh-CN" altLang="en-US" sz="2100" dirty="0">
                <a:solidFill>
                  <a:schemeClr val="tx1"/>
                </a:solidFill>
              </a:rPr>
              <a:t> </a:t>
            </a:r>
            <a:r>
              <a:rPr lang="en-US" altLang="zh-CN" sz="2100" dirty="0">
                <a:solidFill>
                  <a:schemeClr val="tx1"/>
                </a:solidFill>
              </a:rPr>
              <a:t>same</a:t>
            </a:r>
            <a:r>
              <a:rPr lang="zh-CN" altLang="en-US" sz="2100" dirty="0">
                <a:solidFill>
                  <a:schemeClr val="tx1"/>
                </a:solidFill>
              </a:rPr>
              <a:t> </a:t>
            </a:r>
            <a:r>
              <a:rPr lang="en-US" altLang="zh-CN" sz="2100" dirty="0">
                <a:solidFill>
                  <a:schemeClr val="tx1"/>
                </a:solidFill>
              </a:rPr>
              <a:t>semantics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CN" dirty="0"/>
              <a:t>R-Map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endParaRPr lang="en-US" dirty="0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5904000" y="1922400"/>
            <a:ext cx="5767200" cy="3911750"/>
            <a:chOff x="5702298" y="1825623"/>
            <a:chExt cx="6130721" cy="415831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2298" y="1825623"/>
              <a:ext cx="6130721" cy="415831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7650" y="1988180"/>
              <a:ext cx="3884136" cy="1687497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/>
        </p:nvSpPr>
        <p:spPr>
          <a:xfrm>
            <a:off x="7975600" y="5204013"/>
            <a:ext cx="2708088" cy="7799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353800" y="6474938"/>
            <a:ext cx="656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10</a:t>
            </a:r>
            <a:endParaRPr lang="en-US" sz="1200" dirty="0"/>
          </a:p>
        </p:txBody>
      </p:sp>
      <p:sp>
        <p:nvSpPr>
          <p:cNvPr id="12" name="Rectangle 11"/>
          <p:cNvSpPr/>
          <p:nvPr/>
        </p:nvSpPr>
        <p:spPr bwMode="auto">
          <a:xfrm>
            <a:off x="5676898" y="4292600"/>
            <a:ext cx="5765802" cy="166594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9200" y="2076450"/>
            <a:ext cx="558800" cy="6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9200" y="2520950"/>
            <a:ext cx="558800" cy="63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804" y="4645621"/>
            <a:ext cx="5682996" cy="162262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638454" y="4953000"/>
            <a:ext cx="1231900" cy="1111897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251699" y="2320532"/>
            <a:ext cx="901701" cy="1260867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3599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6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CN" dirty="0">
                <a:solidFill>
                  <a:schemeClr val="tx1"/>
                </a:solidFill>
              </a:rPr>
              <a:t>Country</a:t>
            </a:r>
          </a:p>
          <a:p>
            <a:pPr>
              <a:lnSpc>
                <a:spcPct val="100000"/>
              </a:lnSpc>
            </a:pPr>
            <a:r>
              <a:rPr lang="en-US" altLang="zh-CN" dirty="0">
                <a:solidFill>
                  <a:schemeClr val="tx1"/>
                </a:solidFill>
              </a:rPr>
              <a:t>Region</a:t>
            </a:r>
          </a:p>
          <a:p>
            <a:pPr>
              <a:lnSpc>
                <a:spcPct val="100000"/>
              </a:lnSpc>
            </a:pPr>
            <a:r>
              <a:rPr lang="en-US" altLang="zh-CN" dirty="0">
                <a:solidFill>
                  <a:schemeClr val="tx1"/>
                </a:solidFill>
              </a:rPr>
              <a:t>River</a:t>
            </a:r>
          </a:p>
          <a:p>
            <a:pPr lvl="1">
              <a:lnSpc>
                <a:spcPct val="100000"/>
              </a:lnSpc>
            </a:pPr>
            <a:r>
              <a:rPr lang="en-US" altLang="zh-CN" sz="2100" dirty="0">
                <a:solidFill>
                  <a:schemeClr val="tx1"/>
                </a:solidFill>
              </a:rPr>
              <a:t>Connect</a:t>
            </a:r>
            <a:r>
              <a:rPr lang="zh-CN" altLang="en-US" sz="2100" dirty="0">
                <a:solidFill>
                  <a:schemeClr val="tx1"/>
                </a:solidFill>
              </a:rPr>
              <a:t> </a:t>
            </a:r>
            <a:r>
              <a:rPr lang="en-US" altLang="zh-CN" sz="2100" dirty="0">
                <a:solidFill>
                  <a:schemeClr val="tx1"/>
                </a:solidFill>
              </a:rPr>
              <a:t>key</a:t>
            </a:r>
            <a:r>
              <a:rPr lang="zh-CN" altLang="en-US" sz="2100" dirty="0">
                <a:solidFill>
                  <a:schemeClr val="tx1"/>
                </a:solidFill>
              </a:rPr>
              <a:t> </a:t>
            </a:r>
            <a:r>
              <a:rPr lang="en-US" altLang="zh-CN" sz="2100" dirty="0">
                <a:solidFill>
                  <a:schemeClr val="tx1"/>
                </a:solidFill>
              </a:rPr>
              <a:t>players</a:t>
            </a:r>
            <a:r>
              <a:rPr lang="zh-CN" altLang="en-US" sz="2100" dirty="0">
                <a:solidFill>
                  <a:schemeClr val="tx1"/>
                </a:solidFill>
              </a:rPr>
              <a:t> </a:t>
            </a:r>
            <a:r>
              <a:rPr lang="en-US" altLang="zh-CN" sz="2100" dirty="0">
                <a:solidFill>
                  <a:schemeClr val="tx1"/>
                </a:solidFill>
              </a:rPr>
              <a:t>with</a:t>
            </a:r>
            <a:r>
              <a:rPr lang="zh-CN" altLang="en-US" sz="2100" dirty="0">
                <a:solidFill>
                  <a:schemeClr val="tx1"/>
                </a:solidFill>
              </a:rPr>
              <a:t> </a:t>
            </a:r>
            <a:br>
              <a:rPr lang="en-US" altLang="zh-CN" sz="2100" dirty="0">
                <a:solidFill>
                  <a:schemeClr val="tx1"/>
                </a:solidFill>
              </a:rPr>
            </a:br>
            <a:r>
              <a:rPr lang="en-US" altLang="zh-CN" sz="2100" dirty="0">
                <a:solidFill>
                  <a:schemeClr val="tx1"/>
                </a:solidFill>
              </a:rPr>
              <a:t>reposting</a:t>
            </a:r>
            <a:r>
              <a:rPr lang="zh-CN" altLang="en-US" sz="2100" dirty="0">
                <a:solidFill>
                  <a:schemeClr val="tx1"/>
                </a:solidFill>
              </a:rPr>
              <a:t> </a:t>
            </a:r>
            <a:r>
              <a:rPr lang="en-US" altLang="zh-CN" sz="2100" dirty="0">
                <a:solidFill>
                  <a:schemeClr val="tx1"/>
                </a:solidFill>
              </a:rPr>
              <a:t>relations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CN" dirty="0"/>
              <a:t>R-Map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904000" y="1922400"/>
            <a:ext cx="5767200" cy="3913199"/>
            <a:chOff x="5486398" y="1825623"/>
            <a:chExt cx="6130721" cy="415831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6398" y="1825623"/>
              <a:ext cx="6130721" cy="415831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1750" y="1988180"/>
              <a:ext cx="3884136" cy="168749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413" y="2630667"/>
              <a:ext cx="753323" cy="897934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/>
        </p:nvSpPr>
        <p:spPr>
          <a:xfrm>
            <a:off x="7853082" y="5405717"/>
            <a:ext cx="2487706" cy="578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353800" y="6474938"/>
            <a:ext cx="656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11</a:t>
            </a:r>
            <a:endParaRPr lang="en-US" sz="12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9200" y="2076450"/>
            <a:ext cx="558800" cy="63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9200" y="2520950"/>
            <a:ext cx="558800" cy="6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9200" y="2965450"/>
            <a:ext cx="558800" cy="635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 rot="5400000">
            <a:off x="8488983" y="2394332"/>
            <a:ext cx="175601" cy="671293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5676898" y="4235752"/>
            <a:ext cx="5918202" cy="181834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182316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CN" dirty="0"/>
              <a:t>R-Map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7853082" y="5405717"/>
            <a:ext cx="2487706" cy="578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353800" y="6474938"/>
            <a:ext cx="656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12</a:t>
            </a:r>
            <a:endParaRPr lang="en-US" sz="1200" dirty="0"/>
          </a:p>
        </p:txBody>
      </p:sp>
      <p:sp>
        <p:nvSpPr>
          <p:cNvPr id="13" name="Rectangle 12"/>
          <p:cNvSpPr/>
          <p:nvPr/>
        </p:nvSpPr>
        <p:spPr bwMode="auto">
          <a:xfrm>
            <a:off x="5676898" y="4318000"/>
            <a:ext cx="5765802" cy="166594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9200" y="2076450"/>
            <a:ext cx="558800" cy="63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9200" y="2520950"/>
            <a:ext cx="558800" cy="6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9200" y="2965450"/>
            <a:ext cx="558800" cy="635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5904000" y="1922400"/>
            <a:ext cx="5767200" cy="3913199"/>
            <a:chOff x="5486398" y="1825623"/>
            <a:chExt cx="6130721" cy="4158317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6398" y="1825623"/>
              <a:ext cx="6130721" cy="4158317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1750" y="1988180"/>
              <a:ext cx="3884136" cy="1687497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413" y="2630667"/>
              <a:ext cx="753323" cy="89793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7852" y="2555427"/>
              <a:ext cx="499672" cy="138134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 bwMode="auto">
          <a:xfrm>
            <a:off x="5676898" y="4255877"/>
            <a:ext cx="5918202" cy="181834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89200" y="3409950"/>
            <a:ext cx="558800" cy="63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6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CN" dirty="0">
                <a:solidFill>
                  <a:schemeClr val="tx1"/>
                </a:solidFill>
              </a:rPr>
              <a:t>Country</a:t>
            </a:r>
          </a:p>
          <a:p>
            <a:pPr>
              <a:lnSpc>
                <a:spcPct val="100000"/>
              </a:lnSpc>
            </a:pPr>
            <a:r>
              <a:rPr lang="en-US" altLang="zh-CN" dirty="0">
                <a:solidFill>
                  <a:schemeClr val="tx1"/>
                </a:solidFill>
              </a:rPr>
              <a:t>Region</a:t>
            </a:r>
          </a:p>
          <a:p>
            <a:pPr>
              <a:lnSpc>
                <a:spcPct val="100000"/>
              </a:lnSpc>
            </a:pPr>
            <a:r>
              <a:rPr lang="en-US" altLang="zh-CN" dirty="0">
                <a:solidFill>
                  <a:schemeClr val="tx1"/>
                </a:solidFill>
              </a:rPr>
              <a:t>River</a:t>
            </a:r>
          </a:p>
          <a:p>
            <a:pPr>
              <a:lnSpc>
                <a:spcPct val="100000"/>
              </a:lnSpc>
            </a:pPr>
            <a:r>
              <a:rPr lang="en-US" altLang="zh-CN" dirty="0">
                <a:solidFill>
                  <a:schemeClr val="tx1"/>
                </a:solidFill>
              </a:rPr>
              <a:t>Bridge</a:t>
            </a:r>
          </a:p>
          <a:p>
            <a:pPr lvl="1"/>
            <a:r>
              <a:rPr lang="en-US" altLang="zh-CN" sz="2400" dirty="0">
                <a:solidFill>
                  <a:schemeClr val="tx1"/>
                </a:solidFill>
              </a:rPr>
              <a:t>Messages</a:t>
            </a:r>
            <a:r>
              <a:rPr lang="zh-CN" altLang="en-US" sz="2400" dirty="0">
                <a:solidFill>
                  <a:schemeClr val="tx1"/>
                </a:solidFill>
              </a:rPr>
              <a:t> </a:t>
            </a:r>
            <a:r>
              <a:rPr lang="en-US" altLang="zh-CN" sz="2400" dirty="0">
                <a:solidFill>
                  <a:schemeClr val="tx1"/>
                </a:solidFill>
              </a:rPr>
              <a:t>reposting</a:t>
            </a:r>
            <a:r>
              <a:rPr lang="zh-CN" altLang="en-US" sz="2400" dirty="0">
                <a:solidFill>
                  <a:schemeClr val="tx1"/>
                </a:solidFill>
              </a:rPr>
              <a:t> </a:t>
            </a:r>
            <a:r>
              <a:rPr lang="en-US" altLang="zh-CN" sz="2400" dirty="0">
                <a:solidFill>
                  <a:schemeClr val="tx1"/>
                </a:solidFill>
              </a:rPr>
              <a:t>the</a:t>
            </a:r>
            <a:r>
              <a:rPr lang="zh-CN" altLang="en-US" sz="2400" dirty="0">
                <a:solidFill>
                  <a:schemeClr val="tx1"/>
                </a:solidFill>
              </a:rPr>
              <a:t> </a:t>
            </a:r>
            <a:r>
              <a:rPr lang="en-US" altLang="zh-CN" sz="2400" dirty="0">
                <a:solidFill>
                  <a:schemeClr val="tx1"/>
                </a:solidFill>
              </a:rPr>
              <a:t>two</a:t>
            </a:r>
            <a:r>
              <a:rPr lang="zh-CN" altLang="en-US" sz="2400" dirty="0">
                <a:solidFill>
                  <a:schemeClr val="tx1"/>
                </a:solidFill>
              </a:rPr>
              <a:t> </a:t>
            </a:r>
            <a:r>
              <a:rPr lang="en-US" altLang="zh-CN" sz="2400" dirty="0">
                <a:solidFill>
                  <a:schemeClr val="tx1"/>
                </a:solidFill>
              </a:rPr>
              <a:t>key</a:t>
            </a:r>
            <a:r>
              <a:rPr lang="zh-CN" altLang="en-US" sz="2400" dirty="0">
                <a:solidFill>
                  <a:schemeClr val="tx1"/>
                </a:solidFill>
              </a:rPr>
              <a:t> </a:t>
            </a:r>
            <a:r>
              <a:rPr lang="en-US" altLang="zh-CN" sz="2400" dirty="0">
                <a:solidFill>
                  <a:schemeClr val="tx1"/>
                </a:solidFill>
              </a:rPr>
              <a:t>players</a:t>
            </a:r>
            <a:r>
              <a:rPr lang="zh-CN" altLang="en-US" sz="2400" dirty="0">
                <a:solidFill>
                  <a:schemeClr val="tx1"/>
                </a:solidFill>
              </a:rPr>
              <a:t> </a:t>
            </a:r>
            <a:r>
              <a:rPr lang="en-US" altLang="zh-CN" sz="2400" dirty="0">
                <a:solidFill>
                  <a:schemeClr val="tx1"/>
                </a:solidFill>
              </a:rPr>
              <a:t>are</a:t>
            </a:r>
            <a:r>
              <a:rPr lang="zh-CN" altLang="en-US" sz="2400" dirty="0">
                <a:solidFill>
                  <a:schemeClr val="tx1"/>
                </a:solidFill>
              </a:rPr>
              <a:t> </a:t>
            </a:r>
            <a:br>
              <a:rPr lang="en-US" altLang="zh-CN" sz="2400" dirty="0">
                <a:solidFill>
                  <a:schemeClr val="tx1"/>
                </a:solidFill>
              </a:rPr>
            </a:br>
            <a:r>
              <a:rPr lang="en-US" altLang="zh-CN" sz="2400" dirty="0">
                <a:solidFill>
                  <a:schemeClr val="tx1"/>
                </a:solidFill>
              </a:rPr>
              <a:t>different</a:t>
            </a:r>
            <a:r>
              <a:rPr lang="zh-CN" altLang="en-US" sz="2400" dirty="0">
                <a:solidFill>
                  <a:schemeClr val="tx1"/>
                </a:solidFill>
              </a:rPr>
              <a:t> </a:t>
            </a:r>
            <a:r>
              <a:rPr lang="en-US" altLang="zh-CN" sz="2400" dirty="0">
                <a:solidFill>
                  <a:schemeClr val="tx1"/>
                </a:solidFill>
              </a:rPr>
              <a:t>in</a:t>
            </a:r>
            <a:r>
              <a:rPr lang="zh-CN" altLang="en-US" sz="2400" dirty="0">
                <a:solidFill>
                  <a:schemeClr val="tx1"/>
                </a:solidFill>
              </a:rPr>
              <a:t> </a:t>
            </a:r>
            <a:r>
              <a:rPr lang="en-US" altLang="zh-CN" sz="2400" dirty="0">
                <a:solidFill>
                  <a:schemeClr val="tx1"/>
                </a:solidFill>
              </a:rPr>
              <a:t>semantics</a:t>
            </a:r>
          </a:p>
          <a:p>
            <a:pPr lvl="1"/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 rot="5400000">
            <a:off x="6990181" y="2391983"/>
            <a:ext cx="322690" cy="552599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9996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CN" dirty="0"/>
              <a:t>R-Map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7853082" y="5405717"/>
            <a:ext cx="2487706" cy="578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353800" y="6474938"/>
            <a:ext cx="656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13</a:t>
            </a:r>
            <a:endParaRPr lang="en-US" sz="1200" dirty="0"/>
          </a:p>
        </p:txBody>
      </p:sp>
      <p:sp>
        <p:nvSpPr>
          <p:cNvPr id="13" name="Rectangle 12"/>
          <p:cNvSpPr/>
          <p:nvPr/>
        </p:nvSpPr>
        <p:spPr bwMode="auto">
          <a:xfrm>
            <a:off x="5676898" y="4318000"/>
            <a:ext cx="5765802" cy="166594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9200" y="2076450"/>
            <a:ext cx="558800" cy="63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9200" y="2520950"/>
            <a:ext cx="558800" cy="6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9200" y="2965450"/>
            <a:ext cx="558800" cy="635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 bwMode="auto">
          <a:xfrm>
            <a:off x="5676898" y="4362752"/>
            <a:ext cx="5918202" cy="181834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9200" y="3409950"/>
            <a:ext cx="558800" cy="63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6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CN" dirty="0">
                <a:solidFill>
                  <a:schemeClr val="tx1"/>
                </a:solidFill>
              </a:rPr>
              <a:t>Country</a:t>
            </a:r>
          </a:p>
          <a:p>
            <a:pPr>
              <a:lnSpc>
                <a:spcPct val="100000"/>
              </a:lnSpc>
            </a:pPr>
            <a:r>
              <a:rPr lang="en-US" altLang="zh-CN" dirty="0">
                <a:solidFill>
                  <a:schemeClr val="tx1"/>
                </a:solidFill>
              </a:rPr>
              <a:t>Region</a:t>
            </a:r>
          </a:p>
          <a:p>
            <a:pPr>
              <a:lnSpc>
                <a:spcPct val="100000"/>
              </a:lnSpc>
            </a:pPr>
            <a:r>
              <a:rPr lang="en-US" altLang="zh-CN" dirty="0">
                <a:solidFill>
                  <a:schemeClr val="tx1"/>
                </a:solidFill>
              </a:rPr>
              <a:t>River</a:t>
            </a:r>
          </a:p>
          <a:p>
            <a:pPr>
              <a:lnSpc>
                <a:spcPct val="100000"/>
              </a:lnSpc>
            </a:pPr>
            <a:r>
              <a:rPr lang="en-US" altLang="zh-CN" dirty="0">
                <a:solidFill>
                  <a:schemeClr val="tx1"/>
                </a:solidFill>
              </a:rPr>
              <a:t>Bridge</a:t>
            </a:r>
          </a:p>
          <a:p>
            <a:pPr>
              <a:lnSpc>
                <a:spcPct val="100000"/>
              </a:lnSpc>
            </a:pPr>
            <a:r>
              <a:rPr lang="en-US" altLang="zh-CN" sz="2400" dirty="0">
                <a:solidFill>
                  <a:schemeClr val="tx1"/>
                </a:solidFill>
              </a:rPr>
              <a:t>Route</a:t>
            </a:r>
          </a:p>
          <a:p>
            <a:pPr lvl="1"/>
            <a:r>
              <a:rPr lang="en-US" altLang="zh-CN" sz="2100" dirty="0">
                <a:solidFill>
                  <a:schemeClr val="tx1"/>
                </a:solidFill>
              </a:rPr>
              <a:t>One key player does not follow</a:t>
            </a:r>
            <a:br>
              <a:rPr lang="en-US" altLang="zh-CN" sz="2100" dirty="0">
                <a:solidFill>
                  <a:schemeClr val="tx1"/>
                </a:solidFill>
              </a:rPr>
            </a:br>
            <a:r>
              <a:rPr lang="en-US" altLang="zh-CN" sz="2100" dirty="0">
                <a:solidFill>
                  <a:schemeClr val="tx1"/>
                </a:solidFill>
              </a:rPr>
              <a:t>the reposted key player</a:t>
            </a:r>
          </a:p>
          <a:p>
            <a:pPr lvl="1"/>
            <a:endParaRPr lang="en-US" altLang="zh-CN" sz="2067" dirty="0">
              <a:solidFill>
                <a:schemeClr val="tx1"/>
              </a:solidFill>
            </a:endParaRPr>
          </a:p>
          <a:p>
            <a:pPr lvl="1"/>
            <a:endParaRPr lang="en-US" altLang="zh-CN" dirty="0">
              <a:solidFill>
                <a:schemeClr val="tx1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5904000" y="1922400"/>
            <a:ext cx="5767200" cy="3913199"/>
            <a:chOff x="5486398" y="1825623"/>
            <a:chExt cx="6130721" cy="4158317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6398" y="1825623"/>
              <a:ext cx="6130721" cy="415831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1750" y="1988180"/>
              <a:ext cx="3884136" cy="1687497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413" y="2630667"/>
              <a:ext cx="753323" cy="897934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7852" y="2555427"/>
              <a:ext cx="499672" cy="138134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0183" y="3006221"/>
              <a:ext cx="445124" cy="122972"/>
            </a:xfrm>
            <a:prstGeom prst="rect">
              <a:avLst/>
            </a:prstGeom>
          </p:spPr>
        </p:pic>
      </p:grpSp>
      <p:sp>
        <p:nvSpPr>
          <p:cNvPr id="30" name="Rectangle 29"/>
          <p:cNvSpPr/>
          <p:nvPr/>
        </p:nvSpPr>
        <p:spPr>
          <a:xfrm rot="5400000">
            <a:off x="10194400" y="2803335"/>
            <a:ext cx="322690" cy="552599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0853385">
            <a:off x="2489200" y="3771900"/>
            <a:ext cx="584200" cy="16510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 bwMode="auto">
          <a:xfrm>
            <a:off x="5676898" y="4220252"/>
            <a:ext cx="5918202" cy="177358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838051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Keywords</a:t>
            </a:r>
          </a:p>
          <a:p>
            <a:pPr lvl="1"/>
            <a:r>
              <a:rPr lang="en-US" altLang="zh-CN" dirty="0">
                <a:solidFill>
                  <a:schemeClr val="tx1"/>
                </a:solidFill>
              </a:rPr>
              <a:t>Topics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discussed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in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different</a:t>
            </a:r>
            <a:br>
              <a:rPr lang="en-US" altLang="zh-CN" dirty="0">
                <a:solidFill>
                  <a:schemeClr val="tx1"/>
                </a:solidFill>
              </a:rPr>
            </a:br>
            <a:r>
              <a:rPr lang="en-US" altLang="zh-CN" dirty="0">
                <a:solidFill>
                  <a:schemeClr val="tx1"/>
                </a:solidFill>
              </a:rPr>
              <a:t>regions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or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countries</a:t>
            </a:r>
          </a:p>
          <a:p>
            <a:pPr lvl="1"/>
            <a:r>
              <a:rPr lang="en-US" altLang="zh-CN" dirty="0">
                <a:solidFill>
                  <a:schemeClr val="tx1"/>
                </a:solidFill>
              </a:rPr>
              <a:t>Color</a:t>
            </a:r>
          </a:p>
          <a:p>
            <a:pPr lvl="2"/>
            <a:r>
              <a:rPr lang="en-US" altLang="zh-CN" dirty="0">
                <a:solidFill>
                  <a:schemeClr val="tx1"/>
                </a:solidFill>
              </a:rPr>
              <a:t>Red: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negative</a:t>
            </a:r>
          </a:p>
          <a:p>
            <a:pPr lvl="2"/>
            <a:r>
              <a:rPr lang="en-US" altLang="zh-CN" dirty="0">
                <a:solidFill>
                  <a:schemeClr val="tx1"/>
                </a:solidFill>
              </a:rPr>
              <a:t>Yellow: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neutral</a:t>
            </a:r>
          </a:p>
          <a:p>
            <a:pPr lvl="2"/>
            <a:r>
              <a:rPr lang="en-US" altLang="zh-CN" dirty="0">
                <a:solidFill>
                  <a:schemeClr val="tx1"/>
                </a:solidFill>
              </a:rPr>
              <a:t>Blue: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positive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CN" dirty="0"/>
              <a:t>R-Map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000" y="1922401"/>
            <a:ext cx="6174867" cy="39131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353800" y="6474938"/>
            <a:ext cx="656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14</a:t>
            </a:r>
            <a:endParaRPr lang="en-US" sz="12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367" y="3054708"/>
            <a:ext cx="10391632" cy="334258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kumimoji="1" lang="en-US" altLang="zh-CN" dirty="0">
                <a:latin typeface="Tahoma" charset="0"/>
                <a:ea typeface="Tahoma" charset="0"/>
                <a:cs typeface="Tahoma" charset="0"/>
              </a:rPr>
              <a:t>R-Map</a:t>
            </a:r>
            <a:r>
              <a:rPr kumimoji="1" lang="zh-CN" altLang="en-US" dirty="0"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latin typeface="Tahoma" charset="0"/>
                <a:ea typeface="Tahoma" charset="0"/>
                <a:cs typeface="Tahoma" charset="0"/>
              </a:rPr>
              <a:t>Construction</a:t>
            </a:r>
            <a:r>
              <a:rPr kumimoji="1" lang="zh-CN" altLang="en-US" dirty="0"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latin typeface="Tahoma" charset="0"/>
                <a:ea typeface="Tahoma" charset="0"/>
                <a:cs typeface="Tahoma" charset="0"/>
              </a:rPr>
              <a:t>Process</a:t>
            </a:r>
            <a:endParaRPr kumimoji="1" lang="zh-CN" altLang="en-US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5" name="Content Placeholder 2"/>
          <p:cNvSpPr txBox="1"/>
          <p:nvPr/>
        </p:nvSpPr>
        <p:spPr>
          <a:xfrm>
            <a:off x="838200" y="1825625"/>
            <a:ext cx="92011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latin typeface="Tahoma" charset="0"/>
                <a:ea typeface="Tahoma" charset="0"/>
                <a:cs typeface="Tahoma" charset="0"/>
              </a:rPr>
              <a:t>Extract</a:t>
            </a:r>
            <a:r>
              <a:rPr lang="zh-CN" altLang="en-US" sz="2400" dirty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altLang="zh-CN" sz="2400" dirty="0">
                <a:latin typeface="Tahoma" charset="0"/>
                <a:ea typeface="Tahoma" charset="0"/>
                <a:cs typeface="Tahoma" charset="0"/>
              </a:rPr>
              <a:t>key</a:t>
            </a:r>
            <a:r>
              <a:rPr lang="zh-CN" altLang="en-US" sz="2400" dirty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altLang="zh-CN" sz="2400" dirty="0">
                <a:latin typeface="Tahoma" charset="0"/>
                <a:ea typeface="Tahoma" charset="0"/>
                <a:cs typeface="Tahoma" charset="0"/>
              </a:rPr>
              <a:t>players</a:t>
            </a:r>
          </a:p>
          <a:p>
            <a:r>
              <a:rPr lang="en-US" altLang="zh-CN" sz="2400" dirty="0">
                <a:latin typeface="Tahoma" charset="0"/>
                <a:ea typeface="Tahoma" charset="0"/>
                <a:cs typeface="Tahoma" charset="0"/>
              </a:rPr>
              <a:t>Construct</a:t>
            </a:r>
            <a:r>
              <a:rPr lang="zh-CN" altLang="en-US" sz="2400" dirty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altLang="zh-CN" sz="2400" dirty="0">
                <a:latin typeface="Tahoma" charset="0"/>
                <a:ea typeface="Tahoma" charset="0"/>
                <a:cs typeface="Tahoma" charset="0"/>
              </a:rPr>
              <a:t>skeleton</a:t>
            </a:r>
            <a:r>
              <a:rPr lang="zh-CN" altLang="en-US" sz="2400" dirty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altLang="zh-CN" sz="2400" dirty="0">
                <a:latin typeface="Tahoma" charset="0"/>
                <a:ea typeface="Tahoma" charset="0"/>
                <a:cs typeface="Tahoma" charset="0"/>
              </a:rPr>
              <a:t>and</a:t>
            </a:r>
            <a:r>
              <a:rPr lang="zh-CN" altLang="en-US" sz="2400" dirty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altLang="zh-CN" sz="2400" dirty="0">
                <a:latin typeface="Tahoma" charset="0"/>
                <a:ea typeface="Tahoma" charset="0"/>
                <a:cs typeface="Tahoma" charset="0"/>
              </a:rPr>
              <a:t>fill</a:t>
            </a:r>
            <a:r>
              <a:rPr lang="zh-CN" altLang="en-US" sz="2400" dirty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altLang="zh-CN" sz="2400" dirty="0">
                <a:latin typeface="Tahoma" charset="0"/>
                <a:ea typeface="Tahoma" charset="0"/>
                <a:cs typeface="Tahoma" charset="0"/>
              </a:rPr>
              <a:t>in</a:t>
            </a:r>
            <a:r>
              <a:rPr lang="zh-CN" altLang="en-US" sz="2400" dirty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altLang="zh-CN" sz="2400" dirty="0">
                <a:latin typeface="Tahoma" charset="0"/>
                <a:ea typeface="Tahoma" charset="0"/>
                <a:cs typeface="Tahoma" charset="0"/>
              </a:rPr>
              <a:t>nodes</a:t>
            </a:r>
            <a:r>
              <a:rPr lang="zh-CN" altLang="en-US" sz="2400" dirty="0">
                <a:latin typeface="Tahoma" charset="0"/>
                <a:ea typeface="Tahoma" charset="0"/>
                <a:cs typeface="Tahoma" charset="0"/>
              </a:rPr>
              <a:t> </a:t>
            </a:r>
            <a:endParaRPr lang="en-US" sz="2400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51048" y="6408839"/>
            <a:ext cx="2233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+mj-lt"/>
              </a:rPr>
              <a:t>Layout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Pipeline</a:t>
            </a:r>
            <a:endParaRPr lang="en-US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353800" y="6474938"/>
            <a:ext cx="656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15</a:t>
            </a:r>
            <a:endParaRPr lang="en-US" sz="12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577" y="4010935"/>
            <a:ext cx="5971585" cy="19208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926275" y="1690689"/>
                <a:ext cx="4634265" cy="4486274"/>
              </a:xfrm>
              <a:prstGeom prst="rect">
                <a:avLst/>
              </a:prstGeom>
            </p:spPr>
            <p:txBody>
              <a:bodyPr>
                <a:normAutofit fontScale="85000" lnSpcReduction="10000"/>
              </a:bodyPr>
              <a:lstStyle/>
              <a:p>
                <a:r>
                  <a:rPr kumimoji="1" lang="en-US" altLang="zh-CN" dirty="0">
                    <a:solidFill>
                      <a:schemeClr val="tx1"/>
                    </a:solidFill>
                    <a:latin typeface="Tahoma" charset="0"/>
                    <a:ea typeface="Tahoma" charset="0"/>
                    <a:cs typeface="Tahoma" charset="0"/>
                  </a:rPr>
                  <a:t>Input</a:t>
                </a:r>
              </a:p>
              <a:p>
                <a:pPr lvl="1"/>
                <a:r>
                  <a:rPr kumimoji="1" lang="en-US" altLang="zh-CN" dirty="0">
                    <a:solidFill>
                      <a:schemeClr val="tx1"/>
                    </a:solidFill>
                    <a:latin typeface="Tahoma" charset="0"/>
                    <a:ea typeface="Tahoma" charset="0"/>
                    <a:cs typeface="Tahoma" charset="0"/>
                  </a:rPr>
                  <a:t>Skeleton</a:t>
                </a:r>
                <a:r>
                  <a:rPr kumimoji="1" lang="zh-CN" altLang="en-US" dirty="0">
                    <a:solidFill>
                      <a:schemeClr val="tx1"/>
                    </a:solidFill>
                    <a:latin typeface="Tahoma" charset="0"/>
                    <a:ea typeface="Tahoma" charset="0"/>
                    <a:cs typeface="Tahoma" charset="0"/>
                  </a:rPr>
                  <a:t> </a:t>
                </a:r>
                <a:r>
                  <a:rPr kumimoji="1" lang="en-US" altLang="zh-CN" dirty="0">
                    <a:solidFill>
                      <a:schemeClr val="tx1"/>
                    </a:solidFill>
                    <a:latin typeface="Tahoma" charset="0"/>
                    <a:ea typeface="Tahoma" charset="0"/>
                    <a:cs typeface="Tahoma" charset="0"/>
                  </a:rPr>
                  <a:t>tree</a:t>
                </a:r>
                <a:r>
                  <a:rPr kumimoji="1" lang="zh-CN" altLang="en-US" dirty="0">
                    <a:solidFill>
                      <a:schemeClr val="tx1"/>
                    </a:solidFill>
                    <a:latin typeface="Tahoma" charset="0"/>
                    <a:ea typeface="Tahoma" charset="0"/>
                    <a:cs typeface="Tahoma" charset="0"/>
                  </a:rPr>
                  <a:t> </a:t>
                </a:r>
                <a:r>
                  <a:rPr kumimoji="1" lang="en-US" altLang="zh-CN" dirty="0">
                    <a:solidFill>
                      <a:schemeClr val="tx1"/>
                    </a:solidFill>
                    <a:latin typeface="Tahoma" charset="0"/>
                    <a:ea typeface="Tahoma" charset="0"/>
                    <a:cs typeface="Tahoma" charset="0"/>
                  </a:rPr>
                  <a:t>of</a:t>
                </a:r>
                <a:r>
                  <a:rPr kumimoji="1" lang="zh-CN" altLang="en-US" dirty="0">
                    <a:solidFill>
                      <a:schemeClr val="tx1"/>
                    </a:solidFill>
                    <a:latin typeface="Tahoma" charset="0"/>
                    <a:ea typeface="Tahoma" charset="0"/>
                    <a:cs typeface="Tahoma" charset="0"/>
                  </a:rPr>
                  <a:t> </a:t>
                </a:r>
                <a:r>
                  <a:rPr kumimoji="1" lang="en-US" altLang="zh-CN" dirty="0">
                    <a:solidFill>
                      <a:schemeClr val="tx1"/>
                    </a:solidFill>
                    <a:latin typeface="Tahoma" charset="0"/>
                    <a:ea typeface="Tahoma" charset="0"/>
                    <a:cs typeface="Tahoma" charset="0"/>
                  </a:rPr>
                  <a:t>key</a:t>
                </a:r>
                <a:r>
                  <a:rPr kumimoji="1" lang="zh-CN" altLang="en-US" dirty="0">
                    <a:solidFill>
                      <a:schemeClr val="tx1"/>
                    </a:solidFill>
                    <a:latin typeface="Tahoma" charset="0"/>
                    <a:ea typeface="Tahoma" charset="0"/>
                    <a:cs typeface="Tahoma" charset="0"/>
                  </a:rPr>
                  <a:t> </a:t>
                </a:r>
                <a:r>
                  <a:rPr kumimoji="1" lang="en-US" altLang="zh-CN" dirty="0">
                    <a:solidFill>
                      <a:schemeClr val="tx1"/>
                    </a:solidFill>
                    <a:latin typeface="Tahoma" charset="0"/>
                    <a:ea typeface="Tahoma" charset="0"/>
                    <a:cs typeface="Tahoma" charset="0"/>
                  </a:rPr>
                  <a:t>players</a:t>
                </a:r>
              </a:p>
              <a:p>
                <a:pPr lvl="1"/>
                <a:endParaRPr kumimoji="1" lang="en-US" altLang="zh-CN" dirty="0">
                  <a:solidFill>
                    <a:schemeClr val="tx1"/>
                  </a:solidFill>
                  <a:latin typeface="Tahoma" charset="0"/>
                  <a:ea typeface="Tahoma" charset="0"/>
                  <a:cs typeface="Tahoma" charset="0"/>
                </a:endParaRPr>
              </a:p>
              <a:p>
                <a:r>
                  <a:rPr kumimoji="1" lang="en-US" altLang="zh-CN" dirty="0">
                    <a:solidFill>
                      <a:schemeClr val="tx1"/>
                    </a:solidFill>
                    <a:latin typeface="Tahoma" charset="0"/>
                    <a:ea typeface="Tahoma" charset="0"/>
                    <a:cs typeface="Tahoma" charset="0"/>
                  </a:rPr>
                  <a:t>Process</a:t>
                </a:r>
              </a:p>
              <a:p>
                <a:pPr lvl="1">
                  <a:lnSpc>
                    <a:spcPct val="120000"/>
                  </a:lnSpc>
                </a:pPr>
                <a:r>
                  <a:rPr kumimoji="1" lang="en-US" altLang="zh-CN" dirty="0">
                    <a:solidFill>
                      <a:schemeClr val="tx1"/>
                    </a:solidFill>
                    <a:latin typeface="Tahoma" charset="0"/>
                    <a:ea typeface="Tahoma" charset="0"/>
                    <a:cs typeface="Tahoma" charset="0"/>
                  </a:rPr>
                  <a:t>Run</a:t>
                </a:r>
                <a:r>
                  <a:rPr kumimoji="1" lang="zh-CN" altLang="en-US" dirty="0">
                    <a:solidFill>
                      <a:schemeClr val="tx1"/>
                    </a:solidFill>
                    <a:latin typeface="Tahoma" charset="0"/>
                    <a:ea typeface="Tahoma" charset="0"/>
                    <a:cs typeface="Tahoma" charset="0"/>
                  </a:rPr>
                  <a:t> </a:t>
                </a:r>
                <a:r>
                  <a:rPr kumimoji="1" lang="en-US" altLang="zh-CN" dirty="0">
                    <a:solidFill>
                      <a:schemeClr val="tx1"/>
                    </a:solidFill>
                    <a:latin typeface="Tahoma" charset="0"/>
                    <a:ea typeface="Tahoma" charset="0"/>
                    <a:cs typeface="Tahoma" charset="0"/>
                  </a:rPr>
                  <a:t>a</a:t>
                </a:r>
                <a:r>
                  <a:rPr kumimoji="1" lang="zh-CN" altLang="en-US" dirty="0">
                    <a:solidFill>
                      <a:schemeClr val="tx1"/>
                    </a:solidFill>
                    <a:latin typeface="Tahoma" charset="0"/>
                    <a:ea typeface="Tahoma" charset="0"/>
                    <a:cs typeface="Tahoma" charset="0"/>
                  </a:rPr>
                  <a:t> </a:t>
                </a:r>
                <a:r>
                  <a:rPr kumimoji="1" lang="en-US" altLang="zh-CN" dirty="0">
                    <a:solidFill>
                      <a:schemeClr val="tx1"/>
                    </a:solidFill>
                    <a:latin typeface="Tahoma" charset="0"/>
                    <a:ea typeface="Tahoma" charset="0"/>
                    <a:cs typeface="Tahoma" charset="0"/>
                  </a:rPr>
                  <a:t>bubble</a:t>
                </a:r>
                <a:r>
                  <a:rPr kumimoji="1" lang="zh-CN" altLang="en-US" dirty="0">
                    <a:solidFill>
                      <a:schemeClr val="tx1"/>
                    </a:solidFill>
                    <a:latin typeface="Tahoma" charset="0"/>
                    <a:ea typeface="Tahoma" charset="0"/>
                    <a:cs typeface="Tahoma" charset="0"/>
                  </a:rPr>
                  <a:t> </a:t>
                </a:r>
                <a:r>
                  <a:rPr kumimoji="1" lang="en-US" altLang="zh-CN" dirty="0">
                    <a:solidFill>
                      <a:schemeClr val="tx1"/>
                    </a:solidFill>
                    <a:latin typeface="Tahoma" charset="0"/>
                    <a:ea typeface="Tahoma" charset="0"/>
                    <a:cs typeface="Tahoma" charset="0"/>
                  </a:rPr>
                  <a:t>tree</a:t>
                </a:r>
                <a:r>
                  <a:rPr kumimoji="1" lang="zh-CN" altLang="en-US" dirty="0">
                    <a:solidFill>
                      <a:schemeClr val="tx1"/>
                    </a:solidFill>
                    <a:latin typeface="Tahoma" charset="0"/>
                    <a:ea typeface="Tahoma" charset="0"/>
                    <a:cs typeface="Tahoma" charset="0"/>
                  </a:rPr>
                  <a:t> </a:t>
                </a:r>
                <a:r>
                  <a:rPr kumimoji="1" lang="en-US" altLang="zh-CN" dirty="0">
                    <a:solidFill>
                      <a:schemeClr val="tx1"/>
                    </a:solidFill>
                    <a:latin typeface="Tahoma" charset="0"/>
                    <a:ea typeface="Tahoma" charset="0"/>
                    <a:cs typeface="Tahoma" charset="0"/>
                  </a:rPr>
                  <a:t>layout</a:t>
                </a:r>
              </a:p>
              <a:p>
                <a:pPr lvl="2"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a:rPr kumimoji="1" lang="en-US" altLang="zh-CN" b="0" i="1" smtClean="0">
                        <a:solidFill>
                          <a:schemeClr val="tx1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𝑟</m:t>
                    </m:r>
                    <m:r>
                      <a:rPr kumimoji="1" lang="en-US" altLang="zh-CN" b="0" i="1" smtClean="0">
                        <a:solidFill>
                          <a:schemeClr val="tx1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=√(</m:t>
                    </m:r>
                    <m:r>
                      <a:rPr kumimoji="1" lang="en-US" altLang="zh-CN" b="0" i="1" smtClean="0">
                        <a:solidFill>
                          <a:schemeClr val="tx1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𝐾</m:t>
                    </m:r>
                    <m:r>
                      <a:rPr kumimoji="1" lang="en-US" altLang="zh-CN" b="0" i="1" smtClean="0">
                        <a:solidFill>
                          <a:schemeClr val="tx1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.</m:t>
                    </m:r>
                    <m:r>
                      <a:rPr kumimoji="1" lang="en-US" altLang="zh-CN" b="0" i="1" smtClean="0">
                        <a:solidFill>
                          <a:schemeClr val="tx1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𝑑𝑒𝑠𝑐𝑒𝑛𝑑𝑎𝑛𝑡𝑠</m:t>
                    </m:r>
                    <m:r>
                      <a:rPr kumimoji="1" lang="en-US" altLang="zh-CN" b="0" i="1" smtClean="0">
                        <a:solidFill>
                          <a:schemeClr val="tx1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.</m:t>
                    </m:r>
                    <m:r>
                      <a:rPr kumimoji="1" lang="en-US" altLang="zh-CN" b="0" i="1" smtClean="0">
                        <a:solidFill>
                          <a:schemeClr val="tx1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𝑙𝑒𝑛𝑔𝑡h</m:t>
                    </m:r>
                    <m:r>
                      <a:rPr kumimoji="1" lang="en-US" altLang="zh-CN" b="0" i="1" smtClean="0">
                        <a:solidFill>
                          <a:schemeClr val="tx1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) </m:t>
                    </m:r>
                  </m:oMath>
                </a14:m>
                <a:endParaRPr kumimoji="1" lang="en-US" altLang="zh-CN" dirty="0">
                  <a:solidFill>
                    <a:schemeClr val="tx1"/>
                  </a:solidFill>
                  <a:latin typeface="Tahoma" charset="0"/>
                  <a:ea typeface="Tahoma" charset="0"/>
                  <a:cs typeface="Tahoma" charset="0"/>
                </a:endParaRPr>
              </a:p>
              <a:p>
                <a:pPr lvl="1">
                  <a:lnSpc>
                    <a:spcPct val="120000"/>
                  </a:lnSpc>
                </a:pPr>
                <a:r>
                  <a:rPr kumimoji="1" lang="en-US" altLang="zh-CN" dirty="0">
                    <a:solidFill>
                      <a:schemeClr val="tx1"/>
                    </a:solidFill>
                    <a:latin typeface="Tahoma" charset="0"/>
                    <a:ea typeface="Tahoma" charset="0"/>
                    <a:cs typeface="Tahoma" charset="0"/>
                  </a:rPr>
                  <a:t>Add</a:t>
                </a:r>
                <a:r>
                  <a:rPr kumimoji="1" lang="zh-CN" altLang="en-US" dirty="0">
                    <a:solidFill>
                      <a:schemeClr val="tx1"/>
                    </a:solidFill>
                    <a:latin typeface="Tahoma" charset="0"/>
                    <a:ea typeface="Tahoma" charset="0"/>
                    <a:cs typeface="Tahoma" charset="0"/>
                  </a:rPr>
                  <a:t> </a:t>
                </a:r>
                <a:r>
                  <a:rPr kumimoji="1" lang="en-US" altLang="zh-CN" dirty="0">
                    <a:solidFill>
                      <a:schemeClr val="tx1"/>
                    </a:solidFill>
                    <a:latin typeface="Tahoma" charset="0"/>
                    <a:ea typeface="Tahoma" charset="0"/>
                    <a:cs typeface="Tahoma" charset="0"/>
                  </a:rPr>
                  <a:t>extra</a:t>
                </a:r>
                <a:r>
                  <a:rPr kumimoji="1" lang="zh-CN" altLang="en-US" dirty="0">
                    <a:solidFill>
                      <a:schemeClr val="tx1"/>
                    </a:solidFill>
                    <a:latin typeface="Tahoma" charset="0"/>
                    <a:ea typeface="Tahoma" charset="0"/>
                    <a:cs typeface="Tahoma" charset="0"/>
                  </a:rPr>
                  <a:t> </a:t>
                </a:r>
                <a:r>
                  <a:rPr kumimoji="1" lang="en-US" altLang="zh-CN" dirty="0">
                    <a:solidFill>
                      <a:schemeClr val="tx1"/>
                    </a:solidFill>
                    <a:latin typeface="Tahoma" charset="0"/>
                    <a:ea typeface="Tahoma" charset="0"/>
                    <a:cs typeface="Tahoma" charset="0"/>
                  </a:rPr>
                  <a:t>space</a:t>
                </a:r>
                <a:r>
                  <a:rPr kumimoji="1" lang="zh-CN" altLang="en-US" dirty="0">
                    <a:solidFill>
                      <a:schemeClr val="tx1"/>
                    </a:solidFill>
                    <a:latin typeface="Tahoma" charset="0"/>
                    <a:ea typeface="Tahoma" charset="0"/>
                    <a:cs typeface="Tahoma" charset="0"/>
                  </a:rPr>
                  <a:t> </a:t>
                </a:r>
                <a:r>
                  <a:rPr kumimoji="1" lang="en-US" altLang="zh-CN" dirty="0">
                    <a:solidFill>
                      <a:schemeClr val="tx1"/>
                    </a:solidFill>
                    <a:latin typeface="Tahoma" charset="0"/>
                    <a:ea typeface="Tahoma" charset="0"/>
                    <a:cs typeface="Tahoma" charset="0"/>
                  </a:rPr>
                  <a:t>between</a:t>
                </a:r>
                <a:r>
                  <a:rPr kumimoji="1" lang="zh-CN" altLang="en-US" dirty="0">
                    <a:solidFill>
                      <a:schemeClr val="tx1"/>
                    </a:solidFill>
                    <a:latin typeface="Tahoma" charset="0"/>
                    <a:ea typeface="Tahoma" charset="0"/>
                    <a:cs typeface="Tahoma" charset="0"/>
                  </a:rPr>
                  <a:t> </a:t>
                </a:r>
                <a:r>
                  <a:rPr kumimoji="1" lang="en-US" altLang="zh-CN" dirty="0">
                    <a:solidFill>
                      <a:schemeClr val="tx1"/>
                    </a:solidFill>
                    <a:latin typeface="Tahoma" charset="0"/>
                    <a:ea typeface="Tahoma" charset="0"/>
                    <a:cs typeface="Tahoma" charset="0"/>
                  </a:rPr>
                  <a:t>non-follower</a:t>
                </a:r>
                <a:r>
                  <a:rPr kumimoji="1" lang="zh-CN" altLang="en-US" dirty="0">
                    <a:solidFill>
                      <a:schemeClr val="tx1"/>
                    </a:solidFill>
                    <a:latin typeface="Tahoma" charset="0"/>
                    <a:ea typeface="Tahoma" charset="0"/>
                    <a:cs typeface="Tahoma" charset="0"/>
                  </a:rPr>
                  <a:t> </a:t>
                </a:r>
                <a:r>
                  <a:rPr kumimoji="1" lang="en-US" altLang="zh-CN" dirty="0" err="1">
                    <a:solidFill>
                      <a:schemeClr val="tx1"/>
                    </a:solidFill>
                    <a:latin typeface="Tahoma" charset="0"/>
                    <a:ea typeface="Tahoma" charset="0"/>
                    <a:cs typeface="Tahoma" charset="0"/>
                  </a:rPr>
                  <a:t>repostings</a:t>
                </a:r>
                <a:r>
                  <a:rPr kumimoji="1" lang="zh-CN" altLang="en-US" dirty="0">
                    <a:solidFill>
                      <a:schemeClr val="tx1"/>
                    </a:solidFill>
                    <a:latin typeface="Tahoma" charset="0"/>
                    <a:ea typeface="Tahoma" charset="0"/>
                    <a:cs typeface="Tahoma" charset="0"/>
                  </a:rPr>
                  <a:t> </a:t>
                </a:r>
                <a:r>
                  <a:rPr kumimoji="1" lang="en-US" altLang="zh-CN" dirty="0">
                    <a:solidFill>
                      <a:schemeClr val="tx1"/>
                    </a:solidFill>
                    <a:latin typeface="Tahoma" charset="0"/>
                    <a:ea typeface="Tahoma" charset="0"/>
                    <a:cs typeface="Tahoma" charset="0"/>
                  </a:rPr>
                  <a:t>and</a:t>
                </a:r>
                <a:r>
                  <a:rPr kumimoji="1" lang="zh-CN" altLang="en-US" dirty="0">
                    <a:solidFill>
                      <a:schemeClr val="tx1"/>
                    </a:solidFill>
                    <a:latin typeface="Tahoma" charset="0"/>
                    <a:ea typeface="Tahoma" charset="0"/>
                    <a:cs typeface="Tahoma" charset="0"/>
                  </a:rPr>
                  <a:t> </a:t>
                </a:r>
                <a:r>
                  <a:rPr kumimoji="1" lang="en-US" altLang="zh-CN" dirty="0">
                    <a:solidFill>
                      <a:schemeClr val="tx1"/>
                    </a:solidFill>
                    <a:latin typeface="Tahoma" charset="0"/>
                    <a:ea typeface="Tahoma" charset="0"/>
                    <a:cs typeface="Tahoma" charset="0"/>
                  </a:rPr>
                  <a:t>semantics-vary</a:t>
                </a:r>
                <a:r>
                  <a:rPr kumimoji="1" lang="zh-CN" altLang="en-US" dirty="0">
                    <a:solidFill>
                      <a:schemeClr val="tx1"/>
                    </a:solidFill>
                    <a:latin typeface="Tahoma" charset="0"/>
                    <a:ea typeface="Tahoma" charset="0"/>
                    <a:cs typeface="Tahoma" charset="0"/>
                  </a:rPr>
                  <a:t> </a:t>
                </a:r>
                <a:r>
                  <a:rPr kumimoji="1" lang="en-US" altLang="zh-CN" dirty="0" err="1">
                    <a:solidFill>
                      <a:schemeClr val="tx1"/>
                    </a:solidFill>
                    <a:latin typeface="Tahoma" charset="0"/>
                    <a:ea typeface="Tahoma" charset="0"/>
                    <a:cs typeface="Tahoma" charset="0"/>
                  </a:rPr>
                  <a:t>repostings</a:t>
                </a:r>
                <a:endParaRPr kumimoji="1" lang="en-US" altLang="zh-CN" dirty="0">
                  <a:solidFill>
                    <a:schemeClr val="tx1"/>
                  </a:solidFill>
                  <a:latin typeface="Tahoma" charset="0"/>
                  <a:ea typeface="Tahoma" charset="0"/>
                  <a:cs typeface="Tahoma" charset="0"/>
                </a:endParaRPr>
              </a:p>
              <a:p>
                <a:endParaRPr kumimoji="1" lang="en-US" altLang="zh-CN" dirty="0">
                  <a:solidFill>
                    <a:schemeClr val="tx1"/>
                  </a:solidFill>
                  <a:latin typeface="Tahoma" charset="0"/>
                  <a:ea typeface="Tahoma" charset="0"/>
                  <a:cs typeface="Tahoma" charset="0"/>
                </a:endParaRPr>
              </a:p>
              <a:p>
                <a:r>
                  <a:rPr kumimoji="1" lang="en-US" altLang="zh-CN" dirty="0">
                    <a:solidFill>
                      <a:schemeClr val="tx1"/>
                    </a:solidFill>
                    <a:latin typeface="Tahoma" charset="0"/>
                    <a:ea typeface="Tahoma" charset="0"/>
                    <a:cs typeface="Tahoma" charset="0"/>
                  </a:rPr>
                  <a:t>Output</a:t>
                </a:r>
              </a:p>
              <a:p>
                <a:pPr lvl="1"/>
                <a:r>
                  <a:rPr kumimoji="1" lang="en-US" altLang="zh-CN" dirty="0">
                    <a:solidFill>
                      <a:schemeClr val="tx1"/>
                    </a:solidFill>
                    <a:latin typeface="Tahoma" charset="0"/>
                    <a:ea typeface="Tahoma" charset="0"/>
                    <a:cs typeface="Tahoma" charset="0"/>
                  </a:rPr>
                  <a:t>Layout</a:t>
                </a:r>
                <a:r>
                  <a:rPr kumimoji="1" lang="zh-CN" altLang="en-US" dirty="0">
                    <a:solidFill>
                      <a:schemeClr val="tx1"/>
                    </a:solidFill>
                    <a:latin typeface="Tahoma" charset="0"/>
                    <a:ea typeface="Tahoma" charset="0"/>
                    <a:cs typeface="Tahoma" charset="0"/>
                  </a:rPr>
                  <a:t> </a:t>
                </a:r>
                <a:r>
                  <a:rPr kumimoji="1" lang="en-US" altLang="zh-CN" dirty="0">
                    <a:solidFill>
                      <a:schemeClr val="tx1"/>
                    </a:solidFill>
                    <a:latin typeface="Tahoma" charset="0"/>
                    <a:ea typeface="Tahoma" charset="0"/>
                    <a:cs typeface="Tahoma" charset="0"/>
                  </a:rPr>
                  <a:t>of</a:t>
                </a:r>
                <a:r>
                  <a:rPr kumimoji="1" lang="zh-CN" altLang="en-US" dirty="0">
                    <a:solidFill>
                      <a:schemeClr val="tx1"/>
                    </a:solidFill>
                    <a:latin typeface="Tahoma" charset="0"/>
                    <a:ea typeface="Tahoma" charset="0"/>
                    <a:cs typeface="Tahoma" charset="0"/>
                  </a:rPr>
                  <a:t> </a:t>
                </a:r>
                <a:r>
                  <a:rPr kumimoji="1" lang="en-US" altLang="zh-CN" dirty="0">
                    <a:solidFill>
                      <a:schemeClr val="tx1"/>
                    </a:solidFill>
                    <a:latin typeface="Tahoma" charset="0"/>
                    <a:ea typeface="Tahoma" charset="0"/>
                    <a:cs typeface="Tahoma" charset="0"/>
                  </a:rPr>
                  <a:t>key</a:t>
                </a:r>
                <a:r>
                  <a:rPr kumimoji="1" lang="zh-CN" altLang="en-US" dirty="0">
                    <a:solidFill>
                      <a:schemeClr val="tx1"/>
                    </a:solidFill>
                    <a:latin typeface="Tahoma" charset="0"/>
                    <a:ea typeface="Tahoma" charset="0"/>
                    <a:cs typeface="Tahoma" charset="0"/>
                  </a:rPr>
                  <a:t> </a:t>
                </a:r>
                <a:r>
                  <a:rPr kumimoji="1" lang="en-US" altLang="zh-CN" dirty="0">
                    <a:solidFill>
                      <a:schemeClr val="tx1"/>
                    </a:solidFill>
                    <a:latin typeface="Tahoma" charset="0"/>
                    <a:ea typeface="Tahoma" charset="0"/>
                    <a:cs typeface="Tahoma" charset="0"/>
                  </a:rPr>
                  <a:t>players</a:t>
                </a: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26275" y="1690689"/>
                <a:ext cx="4634265" cy="4486274"/>
              </a:xfrm>
              <a:prstGeom prst="rect">
                <a:avLst/>
              </a:prstGeom>
              <a:blipFill>
                <a:blip r:embed="rId4"/>
                <a:stretch>
                  <a:fillRect t="-1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kumimoji="1" lang="en-US" altLang="zh-CN" dirty="0">
                <a:latin typeface="Tahoma" charset="0"/>
                <a:ea typeface="Tahoma" charset="0"/>
                <a:cs typeface="Tahoma" charset="0"/>
              </a:rPr>
              <a:t>R-Map</a:t>
            </a:r>
            <a:r>
              <a:rPr kumimoji="1" lang="zh-CN" altLang="en-US" dirty="0"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latin typeface="Tahoma" charset="0"/>
                <a:ea typeface="Tahoma" charset="0"/>
                <a:cs typeface="Tahoma" charset="0"/>
              </a:rPr>
              <a:t>Construction</a:t>
            </a:r>
            <a:r>
              <a:rPr kumimoji="1" lang="zh-CN" altLang="en-US" dirty="0"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latin typeface="Tahoma" charset="0"/>
                <a:ea typeface="Tahoma" charset="0"/>
                <a:cs typeface="Tahoma" charset="0"/>
              </a:rPr>
              <a:t>–</a:t>
            </a:r>
            <a:r>
              <a:rPr kumimoji="1" lang="zh-CN" altLang="en-US" dirty="0"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latin typeface="Tahoma" charset="0"/>
                <a:ea typeface="Tahoma" charset="0"/>
                <a:cs typeface="Tahoma" charset="0"/>
              </a:rPr>
              <a:t>Bubble</a:t>
            </a:r>
            <a:r>
              <a:rPr kumimoji="1" lang="zh-CN" altLang="en-US" dirty="0"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latin typeface="Tahoma" charset="0"/>
                <a:ea typeface="Tahoma" charset="0"/>
                <a:cs typeface="Tahoma" charset="0"/>
              </a:rPr>
              <a:t>Layout</a:t>
            </a:r>
            <a:endParaRPr kumimoji="1" lang="zh-CN" altLang="en-US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206017" y="4010936"/>
            <a:ext cx="2702257" cy="92065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2294021" y="6459865"/>
            <a:ext cx="87606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fr-FR" altLang="zh-CN" sz="1100" dirty="0">
                <a:solidFill>
                  <a:schemeClr val="bg2">
                    <a:lumMod val="25000"/>
                  </a:schemeClr>
                </a:solidFill>
              </a:rPr>
              <a:t>Sébastien Grivet, David Auber, Jean-Philippe </a:t>
            </a:r>
            <a:r>
              <a:rPr kumimoji="1" lang="fr-FR" altLang="zh-CN" sz="1100" dirty="0" err="1">
                <a:solidFill>
                  <a:schemeClr val="bg2">
                    <a:lumMod val="25000"/>
                  </a:schemeClr>
                </a:solidFill>
              </a:rPr>
              <a:t>Domenger</a:t>
            </a:r>
            <a:r>
              <a:rPr kumimoji="1" lang="fr-FR" altLang="zh-CN" sz="1100" dirty="0">
                <a:solidFill>
                  <a:schemeClr val="bg2">
                    <a:lumMod val="25000"/>
                  </a:schemeClr>
                </a:solidFill>
              </a:rPr>
              <a:t>, Guy </a:t>
            </a:r>
            <a:r>
              <a:rPr kumimoji="1" lang="fr-FR" altLang="zh-CN" sz="1100" dirty="0" err="1">
                <a:solidFill>
                  <a:schemeClr val="bg2">
                    <a:lumMod val="25000"/>
                  </a:schemeClr>
                </a:solidFill>
              </a:rPr>
              <a:t>Melançon</a:t>
            </a:r>
            <a:r>
              <a:rPr kumimoji="1" lang="en-US" altLang="zh-CN" sz="1100" dirty="0">
                <a:solidFill>
                  <a:schemeClr val="bg2">
                    <a:lumMod val="25000"/>
                  </a:schemeClr>
                </a:solidFill>
              </a:rPr>
              <a:t>.</a:t>
            </a:r>
            <a:r>
              <a:rPr kumimoji="1" lang="zh-CN" altLang="en-US" sz="11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kumimoji="1" lang="fr-FR" altLang="zh-CN" sz="1100" dirty="0" err="1">
                <a:solidFill>
                  <a:schemeClr val="bg2">
                    <a:lumMod val="25000"/>
                  </a:schemeClr>
                </a:solidFill>
              </a:rPr>
              <a:t>Bubble</a:t>
            </a:r>
            <a:r>
              <a:rPr kumimoji="1" lang="fr-FR" altLang="zh-CN" sz="1100" dirty="0">
                <a:solidFill>
                  <a:schemeClr val="bg2">
                    <a:lumMod val="25000"/>
                  </a:schemeClr>
                </a:solidFill>
              </a:rPr>
              <a:t> </a:t>
            </a:r>
            <a:r>
              <a:rPr kumimoji="1" lang="fr-FR" altLang="zh-CN" sz="1100" dirty="0" err="1">
                <a:solidFill>
                  <a:schemeClr val="bg2">
                    <a:lumMod val="25000"/>
                  </a:schemeClr>
                </a:solidFill>
              </a:rPr>
              <a:t>Tree</a:t>
            </a:r>
            <a:r>
              <a:rPr kumimoji="1" lang="fr-FR" altLang="zh-CN" sz="1100" dirty="0">
                <a:solidFill>
                  <a:schemeClr val="bg2">
                    <a:lumMod val="25000"/>
                  </a:schemeClr>
                </a:solidFill>
              </a:rPr>
              <a:t> </a:t>
            </a:r>
            <a:r>
              <a:rPr kumimoji="1" lang="fr-FR" altLang="zh-CN" sz="1100" dirty="0" err="1">
                <a:solidFill>
                  <a:schemeClr val="bg2">
                    <a:lumMod val="25000"/>
                  </a:schemeClr>
                </a:solidFill>
              </a:rPr>
              <a:t>Drawing</a:t>
            </a:r>
            <a:r>
              <a:rPr kumimoji="1" lang="fr-FR" altLang="zh-CN" sz="1100" dirty="0">
                <a:solidFill>
                  <a:schemeClr val="bg2">
                    <a:lumMod val="25000"/>
                  </a:schemeClr>
                </a:solidFill>
              </a:rPr>
              <a:t> </a:t>
            </a:r>
            <a:r>
              <a:rPr kumimoji="1" lang="fr-FR" altLang="zh-CN" sz="1100" dirty="0" err="1">
                <a:solidFill>
                  <a:schemeClr val="bg2">
                    <a:lumMod val="25000"/>
                  </a:schemeClr>
                </a:solidFill>
              </a:rPr>
              <a:t>Algorithm</a:t>
            </a:r>
            <a:r>
              <a:rPr kumimoji="1" lang="fr-FR" altLang="zh-CN" sz="1100" dirty="0">
                <a:solidFill>
                  <a:schemeClr val="bg2">
                    <a:lumMod val="25000"/>
                  </a:schemeClr>
                </a:solidFill>
              </a:rPr>
              <a:t>. ICCVG 2004: 633-641</a:t>
            </a:r>
            <a:r>
              <a:rPr kumimoji="1" lang="en-US" altLang="zh-CN" sz="1100" dirty="0">
                <a:solidFill>
                  <a:schemeClr val="bg2">
                    <a:lumMod val="25000"/>
                  </a:schemeClr>
                </a:solidFill>
              </a:rPr>
              <a:t>.</a:t>
            </a:r>
            <a:endParaRPr kumimoji="1" lang="zh-CN" altLang="en-US" sz="11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095" y="1690689"/>
            <a:ext cx="6058067" cy="19891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353800" y="6474938"/>
            <a:ext cx="656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16</a:t>
            </a:r>
            <a:endParaRPr lang="en-US" sz="12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577" y="4010935"/>
            <a:ext cx="5971585" cy="1920828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690689"/>
            <a:ext cx="4315691" cy="448627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Input</a:t>
            </a:r>
          </a:p>
          <a:p>
            <a:pPr lvl="1"/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Key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players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layout</a:t>
            </a:r>
          </a:p>
          <a:p>
            <a:pPr lvl="1"/>
            <a:endParaRPr kumimoji="1" lang="en-US" altLang="zh-CN" dirty="0">
              <a:solidFill>
                <a:schemeClr val="tx1"/>
              </a:solidFill>
              <a:latin typeface="Tahoma" charset="0"/>
              <a:ea typeface="Tahoma" charset="0"/>
              <a:cs typeface="Tahoma" charset="0"/>
            </a:endParaRPr>
          </a:p>
          <a:p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Process</a:t>
            </a:r>
          </a:p>
          <a:p>
            <a:pPr lvl="1"/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Calculate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the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bounding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box</a:t>
            </a:r>
          </a:p>
          <a:p>
            <a:pPr lvl="1"/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Divide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the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plane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by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a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 err="1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Voronoi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diagram</a:t>
            </a:r>
          </a:p>
          <a:p>
            <a:endParaRPr kumimoji="1" lang="en-US" altLang="zh-CN" dirty="0">
              <a:solidFill>
                <a:schemeClr val="tx1"/>
              </a:solidFill>
              <a:latin typeface="Tahoma" charset="0"/>
              <a:ea typeface="Tahoma" charset="0"/>
              <a:cs typeface="Tahoma" charset="0"/>
            </a:endParaRPr>
          </a:p>
          <a:p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Output</a:t>
            </a:r>
          </a:p>
          <a:p>
            <a:pPr lvl="1"/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A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 err="1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Voronoi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diagram</a:t>
            </a:r>
            <a:endParaRPr kumimoji="1" lang="zh-CN" altLang="en-US" dirty="0">
              <a:solidFill>
                <a:schemeClr val="tx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kumimoji="1" lang="en-US" altLang="zh-CN" dirty="0">
                <a:latin typeface="Tahoma" charset="0"/>
                <a:ea typeface="Tahoma" charset="0"/>
                <a:cs typeface="Tahoma" charset="0"/>
              </a:rPr>
              <a:t>R-Map</a:t>
            </a:r>
            <a:r>
              <a:rPr kumimoji="1" lang="zh-CN" altLang="en-US" dirty="0"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latin typeface="Tahoma" charset="0"/>
                <a:ea typeface="Tahoma" charset="0"/>
                <a:cs typeface="Tahoma" charset="0"/>
              </a:rPr>
              <a:t>Construction</a:t>
            </a:r>
            <a:r>
              <a:rPr kumimoji="1" lang="zh-CN" altLang="en-US" dirty="0"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latin typeface="Tahoma" charset="0"/>
                <a:ea typeface="Tahoma" charset="0"/>
                <a:cs typeface="Tahoma" charset="0"/>
              </a:rPr>
              <a:t>–</a:t>
            </a:r>
            <a:r>
              <a:rPr kumimoji="1" lang="zh-CN" altLang="en-US" dirty="0"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 err="1">
                <a:latin typeface="Tahoma" charset="0"/>
                <a:ea typeface="Tahoma" charset="0"/>
                <a:cs typeface="Tahoma" charset="0"/>
              </a:rPr>
              <a:t>Voronoi</a:t>
            </a:r>
            <a:r>
              <a:rPr kumimoji="1" lang="zh-CN" altLang="en-US" dirty="0"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latin typeface="Tahoma" charset="0"/>
                <a:ea typeface="Tahoma" charset="0"/>
                <a:cs typeface="Tahoma" charset="0"/>
              </a:rPr>
              <a:t>Partition</a:t>
            </a:r>
            <a:endParaRPr kumimoji="1" lang="zh-CN" altLang="en-US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707273" y="4001820"/>
            <a:ext cx="2756846" cy="911373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000" y="1690689"/>
            <a:ext cx="5950114" cy="1990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353800" y="6474938"/>
            <a:ext cx="656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17</a:t>
            </a:r>
            <a:endParaRPr lang="en-US" sz="12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24323" y="1690689"/>
            <a:ext cx="4381995" cy="4486274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Input</a:t>
            </a:r>
          </a:p>
          <a:p>
            <a:pPr lvl="1"/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Key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player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layout</a:t>
            </a:r>
          </a:p>
          <a:p>
            <a:pPr lvl="1"/>
            <a:r>
              <a:rPr kumimoji="1" lang="en-US" altLang="zh-CN" dirty="0" err="1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Voronoi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diagram</a:t>
            </a:r>
          </a:p>
          <a:p>
            <a:pPr lvl="1"/>
            <a:endParaRPr kumimoji="1" lang="en-US" altLang="zh-CN" dirty="0">
              <a:solidFill>
                <a:schemeClr val="tx1"/>
              </a:solidFill>
              <a:latin typeface="Tahoma" charset="0"/>
              <a:ea typeface="Tahoma" charset="0"/>
              <a:cs typeface="Tahoma" charset="0"/>
            </a:endParaRPr>
          </a:p>
          <a:p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Process</a:t>
            </a:r>
          </a:p>
          <a:p>
            <a:pPr lvl="1"/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Make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a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splatting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of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the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key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player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node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using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a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Gaussian Kernel</a:t>
            </a:r>
            <a:endParaRPr kumimoji="1" lang="en-US" altLang="zh-CN" dirty="0">
              <a:solidFill>
                <a:schemeClr val="tx1"/>
              </a:solidFill>
              <a:latin typeface="Tahoma" charset="0"/>
              <a:ea typeface="Tahoma" charset="0"/>
              <a:cs typeface="Tahoma" charset="0"/>
            </a:endParaRPr>
          </a:p>
          <a:p>
            <a:pPr lvl="1"/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Filter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out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polygons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with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density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value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below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the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threshold</a:t>
            </a:r>
          </a:p>
          <a:p>
            <a:pPr lvl="1"/>
            <a:endParaRPr kumimoji="1" lang="en-US" altLang="zh-CN" dirty="0">
              <a:solidFill>
                <a:schemeClr val="tx1"/>
              </a:solidFill>
              <a:latin typeface="Tahoma" charset="0"/>
              <a:ea typeface="Tahoma" charset="0"/>
              <a:cs typeface="Tahoma" charset="0"/>
            </a:endParaRPr>
          </a:p>
          <a:p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Output</a:t>
            </a:r>
          </a:p>
          <a:p>
            <a:pPr lvl="1"/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Initial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map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shape</a:t>
            </a:r>
            <a:endParaRPr kumimoji="1" lang="zh-CN" altLang="en-US" dirty="0">
              <a:solidFill>
                <a:schemeClr val="tx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kumimoji="1" lang="en-US" altLang="zh-CN" dirty="0">
                <a:latin typeface="Tahoma" charset="0"/>
                <a:ea typeface="Tahoma" charset="0"/>
                <a:cs typeface="Tahoma" charset="0"/>
              </a:rPr>
              <a:t>R-Map</a:t>
            </a:r>
            <a:r>
              <a:rPr kumimoji="1" lang="zh-CN" altLang="en-US" dirty="0"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latin typeface="Tahoma" charset="0"/>
                <a:ea typeface="Tahoma" charset="0"/>
                <a:cs typeface="Tahoma" charset="0"/>
              </a:rPr>
              <a:t>Construction</a:t>
            </a:r>
            <a:r>
              <a:rPr kumimoji="1" lang="zh-CN" altLang="en-US" dirty="0"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latin typeface="Tahoma" charset="0"/>
                <a:ea typeface="Tahoma" charset="0"/>
                <a:cs typeface="Tahoma" charset="0"/>
              </a:rPr>
              <a:t>–</a:t>
            </a:r>
            <a:r>
              <a:rPr kumimoji="1" lang="zh-CN" altLang="en-US" dirty="0"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latin typeface="Tahoma" charset="0"/>
                <a:ea typeface="Tahoma" charset="0"/>
                <a:cs typeface="Tahoma" charset="0"/>
              </a:rPr>
              <a:t>Boundary</a:t>
            </a:r>
            <a:r>
              <a:rPr kumimoji="1" lang="zh-CN" altLang="en-US" dirty="0"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latin typeface="Tahoma" charset="0"/>
                <a:ea typeface="Tahoma" charset="0"/>
                <a:cs typeface="Tahoma" charset="0"/>
              </a:rPr>
              <a:t>Erosion</a:t>
            </a:r>
            <a:endParaRPr kumimoji="1" lang="zh-CN" altLang="en-US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249469" y="4010935"/>
            <a:ext cx="1477693" cy="1920828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9" name="Content Placeholder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577" y="4010935"/>
            <a:ext cx="5971585" cy="19208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000" y="1690689"/>
            <a:ext cx="6058799" cy="20162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353800" y="6474938"/>
            <a:ext cx="656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18</a:t>
            </a:r>
            <a:endParaRPr lang="en-US" sz="1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kumimoji="1" lang="en-US" altLang="zh-CN" dirty="0">
                <a:latin typeface="Tahoma" charset="0"/>
                <a:ea typeface="Tahoma" charset="0"/>
                <a:cs typeface="Tahoma" charset="0"/>
              </a:rPr>
              <a:t>Information</a:t>
            </a:r>
            <a:r>
              <a:rPr kumimoji="1" lang="zh-CN" altLang="en-US" dirty="0"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latin typeface="Tahoma" charset="0"/>
                <a:ea typeface="Tahoma" charset="0"/>
                <a:cs typeface="Tahoma" charset="0"/>
              </a:rPr>
              <a:t>Propagation</a:t>
            </a:r>
            <a:endParaRPr kumimoji="1" lang="zh-CN" altLang="en-US" dirty="0"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0887" y="1384546"/>
            <a:ext cx="2203772" cy="470856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004833" y="2762615"/>
            <a:ext cx="3288792" cy="2909636"/>
            <a:chOff x="6004833" y="2762615"/>
            <a:chExt cx="3288792" cy="290963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4833" y="2762615"/>
              <a:ext cx="3288792" cy="225856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952171" y="5302919"/>
              <a:ext cx="16708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latin typeface="Tahoma" charset="0"/>
                  <a:ea typeface="Tahoma" charset="0"/>
                  <a:cs typeface="Tahoma" charset="0"/>
                </a:rPr>
                <a:t>Reposting</a:t>
              </a:r>
              <a:r>
                <a:rPr lang="zh-CN" altLang="en-US" dirty="0">
                  <a:latin typeface="Tahoma" charset="0"/>
                  <a:ea typeface="Tahoma" charset="0"/>
                  <a:cs typeface="Tahoma" charset="0"/>
                </a:rPr>
                <a:t> </a:t>
              </a:r>
              <a:r>
                <a:rPr lang="en-US" altLang="zh-CN" dirty="0">
                  <a:latin typeface="Tahoma" charset="0"/>
                  <a:ea typeface="Tahoma" charset="0"/>
                  <a:cs typeface="Tahoma" charset="0"/>
                </a:rPr>
                <a:t>tree</a:t>
              </a:r>
              <a:endParaRPr lang="en-US" dirty="0">
                <a:latin typeface="Tahoma" charset="0"/>
                <a:ea typeface="Tahoma" charset="0"/>
                <a:cs typeface="Tahoma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1666745" y="3367668"/>
            <a:ext cx="2340040" cy="2725443"/>
          </a:xfrm>
          <a:prstGeom prst="rect">
            <a:avLst/>
          </a:prstGeom>
          <a:noFill/>
          <a:ln w="28575">
            <a:solidFill>
              <a:schemeClr val="bg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60638" y="3978396"/>
            <a:ext cx="1580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ahoma" charset="0"/>
                <a:ea typeface="Tahoma" charset="0"/>
                <a:cs typeface="Tahoma" charset="0"/>
              </a:rPr>
              <a:t>Reposting</a:t>
            </a:r>
            <a:r>
              <a:rPr lang="zh-CN" altLang="en-US" dirty="0">
                <a:latin typeface="Tahoma" charset="0"/>
                <a:ea typeface="Tahoma" charset="0"/>
                <a:cs typeface="Tahoma" charset="0"/>
              </a:rPr>
              <a:t> </a:t>
            </a:r>
            <a:endParaRPr lang="en-US" altLang="zh-CN" dirty="0">
              <a:latin typeface="Tahoma" charset="0"/>
              <a:ea typeface="Tahoma" charset="0"/>
              <a:cs typeface="Tahoma" charset="0"/>
            </a:endParaRPr>
          </a:p>
          <a:p>
            <a:r>
              <a:rPr lang="en-US" altLang="zh-CN" dirty="0">
                <a:latin typeface="Tahoma" charset="0"/>
                <a:ea typeface="Tahoma" charset="0"/>
                <a:cs typeface="Tahoma" charset="0"/>
              </a:rPr>
              <a:t>messages</a:t>
            </a:r>
            <a:endParaRPr lang="en-US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353800" y="6474938"/>
            <a:ext cx="656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1</a:t>
            </a:r>
            <a:endParaRPr lang="en-US" sz="1200" dirty="0"/>
          </a:p>
        </p:txBody>
      </p:sp>
      <p:sp>
        <p:nvSpPr>
          <p:cNvPr id="3" name="Right Arrow 2"/>
          <p:cNvSpPr/>
          <p:nvPr/>
        </p:nvSpPr>
        <p:spPr bwMode="auto">
          <a:xfrm>
            <a:off x="4785235" y="4065482"/>
            <a:ext cx="761150" cy="125518"/>
          </a:xfrm>
          <a:prstGeom prst="rightArrow">
            <a:avLst/>
          </a:prstGeom>
          <a:solidFill>
            <a:schemeClr val="bg2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765" y="6173870"/>
            <a:ext cx="621386" cy="6213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810" y="6297964"/>
            <a:ext cx="436076" cy="3539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577" y="4010935"/>
            <a:ext cx="5971585" cy="1920828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7" y="1690689"/>
            <a:ext cx="3914474" cy="448627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Input</a:t>
            </a:r>
          </a:p>
          <a:p>
            <a:pPr lvl="1"/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Key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players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layout</a:t>
            </a:r>
          </a:p>
          <a:p>
            <a:pPr lvl="1"/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Initial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map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polygons</a:t>
            </a:r>
          </a:p>
          <a:p>
            <a:pPr lvl="1"/>
            <a:endParaRPr kumimoji="1" lang="en-US" altLang="zh-CN" dirty="0">
              <a:solidFill>
                <a:schemeClr val="tx1"/>
              </a:solidFill>
              <a:latin typeface="Tahoma" charset="0"/>
              <a:ea typeface="Tahoma" charset="0"/>
              <a:cs typeface="Tahoma" charset="0"/>
            </a:endParaRPr>
          </a:p>
          <a:p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Process</a:t>
            </a:r>
          </a:p>
          <a:p>
            <a:pPr lvl="1"/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Assign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polygons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to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key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players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according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to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Euclidean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distance</a:t>
            </a:r>
          </a:p>
          <a:p>
            <a:pPr lvl="1"/>
            <a:endParaRPr kumimoji="1" lang="en-US" altLang="zh-CN" dirty="0">
              <a:solidFill>
                <a:schemeClr val="tx1"/>
              </a:solidFill>
              <a:latin typeface="Tahoma" charset="0"/>
              <a:ea typeface="Tahoma" charset="0"/>
              <a:cs typeface="Tahoma" charset="0"/>
            </a:endParaRPr>
          </a:p>
          <a:p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Output</a:t>
            </a:r>
          </a:p>
          <a:p>
            <a:pPr lvl="1"/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Allocated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polygons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kumimoji="1" lang="en-US" altLang="zh-CN" dirty="0">
                <a:latin typeface="Tahoma" charset="0"/>
                <a:ea typeface="Tahoma" charset="0"/>
                <a:cs typeface="Tahoma" charset="0"/>
              </a:rPr>
              <a:t>R-Map</a:t>
            </a:r>
            <a:r>
              <a:rPr kumimoji="1" lang="zh-CN" altLang="en-US" dirty="0"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latin typeface="Tahoma" charset="0"/>
                <a:ea typeface="Tahoma" charset="0"/>
                <a:cs typeface="Tahoma" charset="0"/>
              </a:rPr>
              <a:t>Construction</a:t>
            </a:r>
            <a:r>
              <a:rPr kumimoji="1" lang="zh-CN" altLang="en-US" dirty="0"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latin typeface="Tahoma" charset="0"/>
                <a:ea typeface="Tahoma" charset="0"/>
                <a:cs typeface="Tahoma" charset="0"/>
              </a:rPr>
              <a:t>–</a:t>
            </a:r>
            <a:r>
              <a:rPr kumimoji="1" lang="zh-CN" altLang="en-US" dirty="0"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latin typeface="Tahoma" charset="0"/>
                <a:ea typeface="Tahoma" charset="0"/>
                <a:cs typeface="Tahoma" charset="0"/>
              </a:rPr>
              <a:t>Polygon</a:t>
            </a:r>
            <a:r>
              <a:rPr kumimoji="1" lang="zh-CN" altLang="en-US" dirty="0"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latin typeface="Tahoma" charset="0"/>
                <a:ea typeface="Tahoma" charset="0"/>
                <a:cs typeface="Tahoma" charset="0"/>
              </a:rPr>
              <a:t>Assignment</a:t>
            </a:r>
            <a:endParaRPr kumimoji="1" lang="zh-CN" altLang="en-US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707272" y="5036024"/>
            <a:ext cx="2770495" cy="895738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000" y="1692000"/>
            <a:ext cx="6058799" cy="19151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353800" y="6474938"/>
            <a:ext cx="656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19</a:t>
            </a:r>
            <a:endParaRPr lang="en-US" sz="12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577" y="4010935"/>
            <a:ext cx="5971585" cy="1920828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690689"/>
            <a:ext cx="4675496" cy="4486274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Input</a:t>
            </a:r>
          </a:p>
          <a:p>
            <a:pPr lvl="1"/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Key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players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layout</a:t>
            </a:r>
          </a:p>
          <a:p>
            <a:pPr lvl="1"/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Allocated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polygons</a:t>
            </a:r>
          </a:p>
          <a:p>
            <a:pPr lvl="1"/>
            <a:endParaRPr kumimoji="1" lang="en-US" altLang="zh-CN" dirty="0">
              <a:solidFill>
                <a:schemeClr val="tx1"/>
              </a:solidFill>
              <a:latin typeface="Tahoma" charset="0"/>
              <a:ea typeface="Tahoma" charset="0"/>
              <a:cs typeface="Tahoma" charset="0"/>
            </a:endParaRPr>
          </a:p>
          <a:p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Process</a:t>
            </a:r>
          </a:p>
          <a:p>
            <a:pPr lvl="1"/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Adjust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polygons</a:t>
            </a:r>
          </a:p>
          <a:p>
            <a:pPr lvl="2"/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Make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the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number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of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polygons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equal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to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the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descendants</a:t>
            </a:r>
          </a:p>
          <a:p>
            <a:pPr lvl="2"/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Split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out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islands</a:t>
            </a:r>
          </a:p>
          <a:p>
            <a:pPr lvl="2"/>
            <a:endParaRPr kumimoji="1" lang="en-US" altLang="zh-CN" dirty="0">
              <a:solidFill>
                <a:schemeClr val="tx1"/>
              </a:solidFill>
              <a:latin typeface="Tahoma" charset="0"/>
              <a:ea typeface="Tahoma" charset="0"/>
              <a:cs typeface="Tahoma" charset="0"/>
            </a:endParaRPr>
          </a:p>
          <a:p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Output</a:t>
            </a:r>
          </a:p>
          <a:p>
            <a:pPr lvl="1"/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Final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map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shape</a:t>
            </a:r>
            <a:endParaRPr kumimoji="1" lang="zh-CN" altLang="en-US" dirty="0">
              <a:solidFill>
                <a:schemeClr val="tx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kumimoji="1" lang="en-US" altLang="zh-CN" dirty="0">
                <a:latin typeface="Tahoma" charset="0"/>
                <a:ea typeface="Tahoma" charset="0"/>
                <a:cs typeface="Tahoma" charset="0"/>
              </a:rPr>
              <a:t>R-Map</a:t>
            </a:r>
            <a:r>
              <a:rPr kumimoji="1" lang="zh-CN" altLang="en-US" dirty="0"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latin typeface="Tahoma" charset="0"/>
                <a:ea typeface="Tahoma" charset="0"/>
                <a:cs typeface="Tahoma" charset="0"/>
              </a:rPr>
              <a:t>Construction</a:t>
            </a:r>
            <a:r>
              <a:rPr kumimoji="1" lang="zh-CN" altLang="en-US" dirty="0"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latin typeface="Tahoma" charset="0"/>
                <a:ea typeface="Tahoma" charset="0"/>
                <a:cs typeface="Tahoma" charset="0"/>
              </a:rPr>
              <a:t>–</a:t>
            </a:r>
            <a:r>
              <a:rPr kumimoji="1" lang="zh-CN" altLang="en-US" dirty="0"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latin typeface="Tahoma" charset="0"/>
                <a:ea typeface="Tahoma" charset="0"/>
                <a:cs typeface="Tahoma" charset="0"/>
              </a:rPr>
              <a:t>Polygon</a:t>
            </a:r>
            <a:r>
              <a:rPr kumimoji="1" lang="zh-CN" altLang="en-US" dirty="0"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latin typeface="Tahoma" charset="0"/>
                <a:ea typeface="Tahoma" charset="0"/>
                <a:cs typeface="Tahoma" charset="0"/>
              </a:rPr>
              <a:t>Erosion</a:t>
            </a:r>
            <a:endParaRPr kumimoji="1" lang="zh-CN" altLang="en-US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233313" y="5036024"/>
            <a:ext cx="2674962" cy="895738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363" y="1692000"/>
            <a:ext cx="6058799" cy="197833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353800" y="6474938"/>
            <a:ext cx="656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20</a:t>
            </a:r>
            <a:endParaRPr lang="en-US" sz="12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690689"/>
            <a:ext cx="4648200" cy="44856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Input</a:t>
            </a:r>
          </a:p>
          <a:p>
            <a:pPr lvl="1"/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Key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players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endParaRPr kumimoji="1" lang="en-US" altLang="zh-CN" dirty="0">
              <a:solidFill>
                <a:schemeClr val="tx1"/>
              </a:solidFill>
              <a:latin typeface="Tahoma" charset="0"/>
              <a:ea typeface="Tahoma" charset="0"/>
              <a:cs typeface="Tahoma" charset="0"/>
            </a:endParaRPr>
          </a:p>
          <a:p>
            <a:pPr lvl="1"/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Map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polygons</a:t>
            </a:r>
          </a:p>
          <a:p>
            <a:pPr lvl="1"/>
            <a:endParaRPr kumimoji="1" lang="en-US" altLang="zh-CN" dirty="0">
              <a:solidFill>
                <a:schemeClr val="tx1"/>
              </a:solidFill>
              <a:latin typeface="Tahoma" charset="0"/>
              <a:ea typeface="Tahoma" charset="0"/>
              <a:cs typeface="Tahoma" charset="0"/>
            </a:endParaRPr>
          </a:p>
          <a:p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Process</a:t>
            </a:r>
          </a:p>
          <a:p>
            <a:pPr lvl="1"/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Assign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allocated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polygons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of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key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players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to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its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descendant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nodes</a:t>
            </a:r>
          </a:p>
          <a:p>
            <a:pPr lvl="1"/>
            <a:endParaRPr kumimoji="1" lang="en-US" altLang="zh-CN" dirty="0">
              <a:solidFill>
                <a:schemeClr val="tx1"/>
              </a:solidFill>
              <a:latin typeface="Tahoma" charset="0"/>
              <a:ea typeface="Tahoma" charset="0"/>
              <a:cs typeface="Tahoma" charset="0"/>
            </a:endParaRPr>
          </a:p>
          <a:p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Output</a:t>
            </a:r>
          </a:p>
          <a:p>
            <a:pPr lvl="1"/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R-Map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Layout</a:t>
            </a:r>
            <a:endParaRPr kumimoji="1" lang="zh-CN" altLang="en-US" dirty="0">
              <a:solidFill>
                <a:schemeClr val="tx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kumimoji="1" lang="en-US" altLang="zh-CN" dirty="0">
                <a:latin typeface="Tahoma" charset="0"/>
                <a:ea typeface="Tahoma" charset="0"/>
                <a:cs typeface="Tahoma" charset="0"/>
              </a:rPr>
              <a:t>R-Map</a:t>
            </a:r>
            <a:r>
              <a:rPr kumimoji="1" lang="zh-CN" altLang="en-US" dirty="0"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latin typeface="Tahoma" charset="0"/>
                <a:ea typeface="Tahoma" charset="0"/>
                <a:cs typeface="Tahoma" charset="0"/>
              </a:rPr>
              <a:t>Construction</a:t>
            </a:r>
            <a:r>
              <a:rPr kumimoji="1" lang="zh-CN" altLang="en-US" dirty="0"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latin typeface="Tahoma" charset="0"/>
                <a:ea typeface="Tahoma" charset="0"/>
                <a:cs typeface="Tahoma" charset="0"/>
              </a:rPr>
              <a:t>–</a:t>
            </a:r>
            <a:r>
              <a:rPr kumimoji="1" lang="zh-CN" altLang="en-US" dirty="0"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latin typeface="Tahoma" charset="0"/>
                <a:ea typeface="Tahoma" charset="0"/>
                <a:cs typeface="Tahoma" charset="0"/>
              </a:rPr>
              <a:t>Node</a:t>
            </a:r>
            <a:r>
              <a:rPr kumimoji="1" lang="zh-CN" altLang="en-US" dirty="0"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latin typeface="Tahoma" charset="0"/>
                <a:ea typeface="Tahoma" charset="0"/>
                <a:cs typeface="Tahoma" charset="0"/>
              </a:rPr>
              <a:t>Filling</a:t>
            </a:r>
            <a:endParaRPr kumimoji="1" lang="zh-CN" altLang="en-US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700156" y="4980733"/>
            <a:ext cx="2734160" cy="951030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" name="Content Placeholder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577" y="4010935"/>
            <a:ext cx="5971585" cy="19208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000" y="1690689"/>
            <a:ext cx="6058799" cy="20301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353800" y="6474938"/>
            <a:ext cx="656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21</a:t>
            </a:r>
            <a:endParaRPr lang="en-US" sz="12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199" y="1690689"/>
            <a:ext cx="4918139" cy="5030786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Time</a:t>
            </a:r>
          </a:p>
          <a:p>
            <a:pPr lvl="1"/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Place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nodes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chronologically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from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inside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to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outside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with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a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depth-first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strategy</a:t>
            </a:r>
          </a:p>
          <a:p>
            <a:pPr lvl="1"/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Keep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nodes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of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a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subtrees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within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a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continuous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area</a:t>
            </a:r>
          </a:p>
          <a:p>
            <a:endParaRPr kumimoji="1" lang="en-US" altLang="zh-CN" dirty="0">
              <a:solidFill>
                <a:schemeClr val="tx1"/>
              </a:solidFill>
              <a:latin typeface="Tahoma" charset="0"/>
              <a:ea typeface="Tahoma" charset="0"/>
              <a:cs typeface="Tahoma" charset="0"/>
            </a:endParaRPr>
          </a:p>
          <a:p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Semantics</a:t>
            </a:r>
          </a:p>
          <a:p>
            <a:pPr lvl="1"/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Group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siblings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with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similar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semantics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first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endParaRPr kumimoji="1" lang="en-US" altLang="zh-CN" dirty="0">
              <a:solidFill>
                <a:schemeClr val="tx1"/>
              </a:solidFill>
              <a:latin typeface="Tahoma" charset="0"/>
              <a:ea typeface="Tahoma" charset="0"/>
              <a:cs typeface="Tahoma" charset="0"/>
            </a:endParaRPr>
          </a:p>
          <a:p>
            <a:pPr lvl="1"/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Place nodes chronologically from inside to outside with a depth-first strategy</a:t>
            </a:r>
          </a:p>
          <a:p>
            <a:pPr lvl="1"/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Generate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regions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on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the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map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endParaRPr kumimoji="1" lang="en-US" altLang="zh-CN" dirty="0">
              <a:solidFill>
                <a:schemeClr val="tx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kumimoji="1" lang="en-US" altLang="zh-CN" dirty="0">
                <a:latin typeface="Tahoma" charset="0"/>
                <a:ea typeface="Tahoma" charset="0"/>
                <a:cs typeface="Tahoma" charset="0"/>
              </a:rPr>
              <a:t>Filling</a:t>
            </a:r>
            <a:r>
              <a:rPr kumimoji="1" lang="zh-CN" altLang="en-US" dirty="0"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latin typeface="Tahoma" charset="0"/>
                <a:ea typeface="Tahoma" charset="0"/>
                <a:cs typeface="Tahoma" charset="0"/>
              </a:rPr>
              <a:t>Methods</a:t>
            </a:r>
            <a:endParaRPr kumimoji="1" lang="zh-CN" altLang="en-US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9" name="文本框 5"/>
          <p:cNvSpPr txBox="1"/>
          <p:nvPr/>
        </p:nvSpPr>
        <p:spPr>
          <a:xfrm>
            <a:off x="7282374" y="3316553"/>
            <a:ext cx="3158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Place</a:t>
            </a:r>
            <a:r>
              <a:rPr kumimoji="1" lang="zh-CN" altLang="en-US" dirty="0"/>
              <a:t> </a:t>
            </a:r>
            <a:r>
              <a:rPr kumimoji="1" lang="en-US" altLang="zh-CN" dirty="0"/>
              <a:t>nodes</a:t>
            </a:r>
            <a:r>
              <a:rPr kumimoji="1" lang="zh-CN" altLang="en-US" dirty="0"/>
              <a:t> </a:t>
            </a:r>
            <a:r>
              <a:rPr kumimoji="1" lang="en-US" altLang="zh-CN" dirty="0"/>
              <a:t>chronologically</a:t>
            </a:r>
            <a:endParaRPr kumimoji="1" lang="zh-CN" altLang="en-US" dirty="0"/>
          </a:p>
        </p:txBody>
      </p:sp>
      <p:sp>
        <p:nvSpPr>
          <p:cNvPr id="20" name="文本框 5"/>
          <p:cNvSpPr txBox="1"/>
          <p:nvPr/>
        </p:nvSpPr>
        <p:spPr>
          <a:xfrm>
            <a:off x="6357257" y="5847664"/>
            <a:ext cx="4552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Place</a:t>
            </a:r>
            <a:r>
              <a:rPr kumimoji="1" lang="zh-CN" altLang="en-US" dirty="0"/>
              <a:t> </a:t>
            </a:r>
            <a:r>
              <a:rPr kumimoji="1" lang="en-US" altLang="zh-CN" dirty="0"/>
              <a:t>nodes</a:t>
            </a:r>
            <a:r>
              <a:rPr kumimoji="1" lang="zh-CN" altLang="en-US" dirty="0"/>
              <a:t> </a:t>
            </a:r>
            <a:r>
              <a:rPr kumimoji="1" lang="en-US" altLang="zh-CN" dirty="0"/>
              <a:t>semantically</a:t>
            </a:r>
            <a:r>
              <a:rPr kumimoji="1" lang="zh-CN" altLang="en-US" dirty="0"/>
              <a:t> </a:t>
            </a:r>
            <a:r>
              <a:rPr kumimoji="1" lang="en-US" altLang="zh-CN" dirty="0"/>
              <a:t>(B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reordered)</a:t>
            </a:r>
            <a:endParaRPr kumimoji="1" lang="zh-CN" alt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5971290" y="3651297"/>
            <a:ext cx="961772" cy="0"/>
          </a:xfrm>
          <a:prstGeom prst="straightConnector1">
            <a:avLst/>
          </a:prstGeom>
          <a:ln w="28575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5"/>
          <p:cNvSpPr txBox="1"/>
          <p:nvPr/>
        </p:nvSpPr>
        <p:spPr>
          <a:xfrm>
            <a:off x="6640677" y="3316553"/>
            <a:ext cx="467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/>
              <a:t>t</a:t>
            </a:r>
            <a:endParaRPr kumimoji="1" lang="zh-CN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256" y="1496547"/>
            <a:ext cx="4749077" cy="16342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785" y="3912522"/>
            <a:ext cx="4928703" cy="169938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353800" y="6474938"/>
            <a:ext cx="656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22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03"/>
            <a:ext cx="12192000" cy="667151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418333" y="368238"/>
            <a:ext cx="1212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Map</a:t>
            </a:r>
            <a:r>
              <a:rPr kumimoji="1" lang="zh-CN" altLang="en-US" dirty="0"/>
              <a:t> </a:t>
            </a:r>
            <a:r>
              <a:rPr kumimoji="1" lang="en-US" altLang="zh-CN" dirty="0"/>
              <a:t>View</a:t>
            </a:r>
            <a:endParaRPr kumimoji="1"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365588" y="395284"/>
            <a:ext cx="2232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Source</a:t>
            </a:r>
            <a:r>
              <a:rPr kumimoji="1" lang="zh-CN" altLang="en-US" dirty="0"/>
              <a:t> </a:t>
            </a:r>
            <a:r>
              <a:rPr kumimoji="1" lang="en-US" altLang="zh-CN" dirty="0"/>
              <a:t>Weibo</a:t>
            </a:r>
            <a:r>
              <a:rPr kumimoji="1" lang="zh-CN" altLang="en-US" dirty="0"/>
              <a:t> </a:t>
            </a:r>
            <a:r>
              <a:rPr kumimoji="1" lang="en-US" altLang="zh-CN" dirty="0"/>
              <a:t>List</a:t>
            </a:r>
            <a:endParaRPr kumimoji="1"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324644" y="4563465"/>
            <a:ext cx="1759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Word</a:t>
            </a:r>
            <a:r>
              <a:rPr kumimoji="1" lang="zh-CN" altLang="en-US" dirty="0"/>
              <a:t> </a:t>
            </a:r>
            <a:r>
              <a:rPr kumimoji="1" lang="en-US" altLang="zh-CN" dirty="0"/>
              <a:t>Cloud</a:t>
            </a:r>
            <a:endParaRPr kumimoji="1"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8000308" y="5271298"/>
            <a:ext cx="1558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Map</a:t>
            </a:r>
            <a:r>
              <a:rPr kumimoji="1" lang="zh-CN" altLang="en-US" dirty="0"/>
              <a:t> </a:t>
            </a:r>
            <a:r>
              <a:rPr kumimoji="1" lang="en-US" altLang="zh-CN" dirty="0"/>
              <a:t>Legend</a:t>
            </a:r>
            <a:endParaRPr kumimoji="1"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10688050" y="381886"/>
            <a:ext cx="1558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Timeline</a:t>
            </a:r>
            <a:endParaRPr kumimoji="1" lang="zh-CN" altLang="en-US" dirty="0"/>
          </a:p>
        </p:txBody>
      </p:sp>
      <p:sp>
        <p:nvSpPr>
          <p:cNvPr id="13" name="文本框 5"/>
          <p:cNvSpPr txBox="1"/>
          <p:nvPr/>
        </p:nvSpPr>
        <p:spPr>
          <a:xfrm>
            <a:off x="6408650" y="710798"/>
            <a:ext cx="2370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User</a:t>
            </a:r>
            <a:r>
              <a:rPr kumimoji="1" lang="zh-CN" altLang="en-US" dirty="0"/>
              <a:t> </a:t>
            </a:r>
            <a:r>
              <a:rPr kumimoji="1" lang="en-US" altLang="zh-CN" dirty="0"/>
              <a:t>Information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Panel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089513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map_interaction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09538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Data</a:t>
            </a:r>
          </a:p>
          <a:p>
            <a:pPr lvl="1"/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An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account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ID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“Little7”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invited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a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famous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account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ID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“</a:t>
            </a:r>
            <a:r>
              <a:rPr kumimoji="1" lang="en-US" altLang="zh-CN" dirty="0" err="1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Yaochen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”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for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an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interview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on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 err="1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Sina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Weibo</a:t>
            </a:r>
          </a:p>
          <a:p>
            <a:pPr lvl="1"/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2864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reposting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 err="1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weibos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in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total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kumimoji="1" lang="en-US" altLang="zh-CN" sz="4000" dirty="0">
                <a:latin typeface="Tahoma" charset="0"/>
                <a:ea typeface="Tahoma" charset="0"/>
                <a:cs typeface="Tahoma" charset="0"/>
              </a:rPr>
              <a:t>Case</a:t>
            </a:r>
            <a:r>
              <a:rPr kumimoji="1" lang="zh-CN" altLang="en-US" sz="4000" dirty="0"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sz="4000" dirty="0">
                <a:latin typeface="Tahoma" charset="0"/>
                <a:ea typeface="Tahoma" charset="0"/>
                <a:cs typeface="Tahoma" charset="0"/>
              </a:rPr>
              <a:t>1:</a:t>
            </a:r>
            <a:r>
              <a:rPr kumimoji="1" lang="zh-CN" altLang="en-US" sz="4000" dirty="0"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sz="4000" dirty="0">
                <a:latin typeface="Tahoma" charset="0"/>
                <a:ea typeface="Tahoma" charset="0"/>
                <a:cs typeface="Tahoma" charset="0"/>
              </a:rPr>
              <a:t>Key Players’ Influence</a:t>
            </a:r>
            <a:endParaRPr kumimoji="1" lang="zh-CN" altLang="en-US" sz="4000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353800" y="6474938"/>
            <a:ext cx="656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26</a:t>
            </a:r>
            <a:endParaRPr lang="en-US" sz="12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821537" y="191069"/>
            <a:ext cx="1064526" cy="13238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1353800" y="6474938"/>
            <a:ext cx="656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27</a:t>
            </a:r>
            <a:endParaRPr lang="en-US" sz="1200" dirty="0"/>
          </a:p>
        </p:txBody>
      </p:sp>
      <p:pic>
        <p:nvPicPr>
          <p:cNvPr id="5" name="nanxiaoqi_before.mp4">
            <a:hlinkClick r:id="" action="ppaction://media"/>
            <a:extLst>
              <a:ext uri="{FF2B5EF4-FFF2-40B4-BE49-F238E27FC236}">
                <a16:creationId xmlns:a16="http://schemas.microsoft.com/office/drawing/2014/main" id="{DC85FA6D-BA85-AB48-8FFC-2F49C23AB1B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694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nxiaoqi_after.mp4">
            <a:hlinkClick r:id="" action="ppaction://media"/>
            <a:extLst>
              <a:ext uri="{FF2B5EF4-FFF2-40B4-BE49-F238E27FC236}">
                <a16:creationId xmlns:a16="http://schemas.microsoft.com/office/drawing/2014/main" id="{7106F176-A89F-064F-BE1D-7DB513D5E5C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694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2F9B710-47AA-004C-879D-F4091B583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1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8D58995-A371-A24D-93FC-94573127A3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E97B828-FC19-154A-AA91-178BC0916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5C53D637-DAD7-7847-81C0-0936227CAA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82572" y="375034"/>
            <a:ext cx="9238965" cy="5774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909E8E84-426E-40dd-AFC4-6F175D3DCCD1}"/>
            <a:ext uri="{91240B29-F687-4f45-9708-019B960494DF}"/>
          </a:extLst>
        </p:spPr>
      </p:pic>
    </p:spTree>
    <p:extLst>
      <p:ext uri="{BB962C8B-B14F-4D97-AF65-F5344CB8AC3E}">
        <p14:creationId xmlns:p14="http://schemas.microsoft.com/office/powerpoint/2010/main" val="6627556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For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one </a:t>
            </a:r>
            <a:r>
              <a:rPr kumimoji="1" lang="en-US" altLang="zh-CN" dirty="0" err="1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weibo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with large-scale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cascading </a:t>
            </a:r>
            <a:r>
              <a:rPr kumimoji="1" lang="en-US" altLang="zh-CN" dirty="0" err="1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repostings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,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the reposting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process is complex</a:t>
            </a:r>
          </a:p>
          <a:p>
            <a:pPr lvl="1"/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Hierarchical structure</a:t>
            </a:r>
          </a:p>
          <a:p>
            <a:pPr lvl="1"/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Key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player’s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influence</a:t>
            </a:r>
          </a:p>
          <a:p>
            <a:pPr lvl="1"/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Dynamic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diffusion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process</a:t>
            </a:r>
          </a:p>
          <a:p>
            <a:pPr lvl="1"/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Different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reposting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behaviors</a:t>
            </a:r>
          </a:p>
          <a:p>
            <a:pPr lvl="1"/>
            <a:endParaRPr kumimoji="1" lang="en-US" altLang="zh-CN" dirty="0">
              <a:solidFill>
                <a:schemeClr val="tx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CN" dirty="0">
                <a:latin typeface="Tahoma" charset="0"/>
                <a:ea typeface="Tahoma" charset="0"/>
                <a:cs typeface="Tahoma" charset="0"/>
              </a:rPr>
              <a:t>Reposting</a:t>
            </a:r>
            <a:r>
              <a:rPr lang="zh-CN" altLang="en-US" dirty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altLang="zh-CN" dirty="0">
                <a:latin typeface="Tahoma" charset="0"/>
                <a:ea typeface="Tahoma" charset="0"/>
                <a:cs typeface="Tahoma" charset="0"/>
              </a:rPr>
              <a:t>Analysis</a:t>
            </a:r>
            <a:endParaRPr lang="en-US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353800" y="6474938"/>
            <a:ext cx="656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345" y="4619439"/>
            <a:ext cx="5927598" cy="169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91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Data</a:t>
            </a:r>
          </a:p>
          <a:p>
            <a:pPr lvl="1"/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The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news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about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gene-edited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babies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born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in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China</a:t>
            </a:r>
          </a:p>
          <a:p>
            <a:pPr lvl="1"/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9596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reposting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 err="1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weibos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in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total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endParaRPr kumimoji="1" lang="en-US" altLang="zh-CN" dirty="0">
              <a:solidFill>
                <a:schemeClr val="tx1"/>
              </a:solidFill>
              <a:latin typeface="Tahoma" charset="0"/>
              <a:ea typeface="Tahoma" charset="0"/>
              <a:cs typeface="Tahoma" charset="0"/>
            </a:endParaRPr>
          </a:p>
          <a:p>
            <a:pPr lvl="1"/>
            <a:endParaRPr kumimoji="1" lang="zh-CN" altLang="en-US" dirty="0">
              <a:solidFill>
                <a:schemeClr val="tx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649501" cy="1325563"/>
          </a:xfrm>
        </p:spPr>
        <p:txBody>
          <a:bodyPr>
            <a:normAutofit/>
          </a:bodyPr>
          <a:lstStyle/>
          <a:p>
            <a:r>
              <a:rPr lang="en-US" altLang="zh-CN" sz="4000" dirty="0"/>
              <a:t>Case</a:t>
            </a:r>
            <a:r>
              <a:rPr lang="zh-CN" altLang="en-US" sz="4000" dirty="0"/>
              <a:t> </a:t>
            </a:r>
            <a:r>
              <a:rPr lang="en-US" altLang="zh-CN" sz="4000" dirty="0"/>
              <a:t>2:</a:t>
            </a:r>
            <a:r>
              <a:rPr lang="zh-CN" altLang="en-US" sz="4000" dirty="0"/>
              <a:t> </a:t>
            </a:r>
            <a:r>
              <a:rPr lang="en-US" sz="4000" dirty="0"/>
              <a:t>Sentiment and Semantics</a:t>
            </a:r>
            <a:r>
              <a:rPr lang="zh-CN" altLang="en-US" sz="4000" dirty="0"/>
              <a:t> </a:t>
            </a:r>
            <a:r>
              <a:rPr lang="en-US" sz="4000" dirty="0"/>
              <a:t>Interpretation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353800" y="6474938"/>
            <a:ext cx="656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27</a:t>
            </a:r>
            <a:endParaRPr lang="en-US" sz="12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2475422-07EC-BE42-83F5-A366A0804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468" y="0"/>
            <a:ext cx="8143875" cy="6858000"/>
          </a:xfrm>
          <a:prstGeom prst="rect">
            <a:avLst/>
          </a:prstGeom>
        </p:spPr>
      </p:pic>
      <p:sp>
        <p:nvSpPr>
          <p:cNvPr id="10" name="内容占位符 2"/>
          <p:cNvSpPr>
            <a:spLocks noGrp="1"/>
          </p:cNvSpPr>
          <p:nvPr>
            <p:ph idx="1"/>
          </p:nvPr>
        </p:nvSpPr>
        <p:spPr>
          <a:xfrm>
            <a:off x="7037178" y="4972952"/>
            <a:ext cx="4316622" cy="103596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kumimoji="1" lang="en-US" altLang="zh-CN" sz="2000" dirty="0" err="1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Caijin</a:t>
            </a:r>
            <a:r>
              <a:rPr kumimoji="1" lang="zh-CN" altLang="en-US" sz="200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sz="200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reported</a:t>
            </a:r>
            <a:r>
              <a:rPr kumimoji="1" lang="zh-CN" altLang="en-US" sz="200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sz="200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the</a:t>
            </a:r>
            <a:r>
              <a:rPr kumimoji="1" lang="zh-CN" altLang="en-US" sz="200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sz="200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news</a:t>
            </a:r>
            <a:r>
              <a:rPr kumimoji="1" lang="zh-CN" altLang="en-US" sz="200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sz="200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“gene-edited</a:t>
            </a:r>
            <a:r>
              <a:rPr kumimoji="1" lang="zh-CN" altLang="en-US" sz="200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sz="200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babies</a:t>
            </a:r>
            <a:r>
              <a:rPr kumimoji="1" lang="zh-CN" altLang="en-US" sz="200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sz="200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are</a:t>
            </a:r>
            <a:r>
              <a:rPr kumimoji="1" lang="zh-CN" altLang="en-US" sz="200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sz="200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born</a:t>
            </a:r>
            <a:r>
              <a:rPr kumimoji="1" lang="zh-CN" altLang="en-US" sz="200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sz="200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in</a:t>
            </a:r>
            <a:r>
              <a:rPr kumimoji="1" lang="zh-CN" altLang="en-US" sz="200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sz="200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China”</a:t>
            </a:r>
            <a:endParaRPr kumimoji="1" lang="zh-CN" altLang="en-US" sz="2000" dirty="0">
              <a:solidFill>
                <a:schemeClr val="tx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387" y="6260105"/>
            <a:ext cx="2808481" cy="19523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5387" y="245659"/>
            <a:ext cx="2212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1086B9"/>
                </a:solidFill>
                <a:latin typeface="Tahoma" charset="0"/>
                <a:ea typeface="Tahoma" charset="0"/>
                <a:cs typeface="Tahoma" charset="0"/>
              </a:rPr>
              <a:t>Overview</a:t>
            </a:r>
            <a:endParaRPr lang="en-US" sz="2400" dirty="0">
              <a:solidFill>
                <a:srgbClr val="1086B9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353800" y="6474938"/>
            <a:ext cx="656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28</a:t>
            </a:r>
            <a:endParaRPr lang="en-US" sz="1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9D8A5E-5B62-C14A-8018-F47B0E8660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0027" y="2084672"/>
            <a:ext cx="2006600" cy="281940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3456F71-4FDB-6542-BB48-E7AB310AAEDB}"/>
              </a:ext>
            </a:extLst>
          </p:cNvPr>
          <p:cNvCxnSpPr>
            <a:endCxn id="11" idx="1"/>
          </p:cNvCxnSpPr>
          <p:nvPr/>
        </p:nvCxnSpPr>
        <p:spPr bwMode="auto">
          <a:xfrm>
            <a:off x="3853543" y="2599509"/>
            <a:ext cx="3496484" cy="89486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58" y="0"/>
            <a:ext cx="8143416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0311" y="1369291"/>
            <a:ext cx="1475442" cy="14287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3737" y="3138783"/>
            <a:ext cx="1475999" cy="1485341"/>
          </a:xfrm>
          <a:prstGeom prst="rect">
            <a:avLst/>
          </a:prstGeom>
        </p:spPr>
      </p:pic>
      <p:cxnSp>
        <p:nvCxnSpPr>
          <p:cNvPr id="15" name="Straight Arrow Connector 14"/>
          <p:cNvCxnSpPr>
            <a:endCxn id="12" idx="1"/>
          </p:cNvCxnSpPr>
          <p:nvPr/>
        </p:nvCxnSpPr>
        <p:spPr bwMode="auto">
          <a:xfrm flipV="1">
            <a:off x="7718169" y="2083667"/>
            <a:ext cx="1262142" cy="71437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/>
          <p:cNvCxnSpPr>
            <a:endCxn id="13" idx="1"/>
          </p:cNvCxnSpPr>
          <p:nvPr/>
        </p:nvCxnSpPr>
        <p:spPr bwMode="auto">
          <a:xfrm>
            <a:off x="8721633" y="3275215"/>
            <a:ext cx="222104" cy="60623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6873" y="4291941"/>
            <a:ext cx="1475999" cy="1485400"/>
          </a:xfrm>
          <a:prstGeom prst="rect">
            <a:avLst/>
          </a:prstGeom>
        </p:spPr>
      </p:pic>
      <p:cxnSp>
        <p:nvCxnSpPr>
          <p:cNvPr id="20" name="Straight Arrow Connector 19"/>
          <p:cNvCxnSpPr>
            <a:cxnSpLocks/>
          </p:cNvCxnSpPr>
          <p:nvPr/>
        </p:nvCxnSpPr>
        <p:spPr bwMode="auto">
          <a:xfrm>
            <a:off x="7485017" y="3435531"/>
            <a:ext cx="101701" cy="85827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内容占位符 2"/>
          <p:cNvSpPr>
            <a:spLocks noGrp="1"/>
          </p:cNvSpPr>
          <p:nvPr>
            <p:ph idx="1"/>
          </p:nvPr>
        </p:nvSpPr>
        <p:spPr>
          <a:xfrm>
            <a:off x="8759686" y="5202437"/>
            <a:ext cx="3432314" cy="89676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kumimoji="1" lang="en-US" altLang="zh-CN" sz="200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Negative</a:t>
            </a:r>
            <a:r>
              <a:rPr kumimoji="1" lang="zh-CN" altLang="en-US" sz="200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sz="200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keywords,</a:t>
            </a:r>
            <a:r>
              <a:rPr kumimoji="1" lang="zh-CN" altLang="en-US" sz="200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sz="200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e.g.,</a:t>
            </a:r>
            <a:r>
              <a:rPr kumimoji="1" lang="zh-CN" altLang="en-US" sz="200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sz="200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surprised,</a:t>
            </a:r>
            <a:r>
              <a:rPr kumimoji="1" lang="zh-CN" altLang="en-US" sz="200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sz="200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puzzled,</a:t>
            </a:r>
            <a:r>
              <a:rPr kumimoji="1" lang="zh-CN" altLang="en-US" sz="200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sz="200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ethic.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7248" y="136477"/>
            <a:ext cx="1678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1086B9"/>
                </a:solidFill>
                <a:latin typeface="Tahoma" charset="0"/>
                <a:ea typeface="Tahoma" charset="0"/>
                <a:cs typeface="Tahoma" charset="0"/>
              </a:rPr>
              <a:t>Continents</a:t>
            </a:r>
            <a:endParaRPr lang="en-US" sz="2400" dirty="0">
              <a:solidFill>
                <a:srgbClr val="1086B9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387" y="6260105"/>
            <a:ext cx="2808481" cy="1952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353800" y="6474938"/>
            <a:ext cx="656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29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内容占位符 2"/>
          <p:cNvSpPr>
            <a:spLocks noGrp="1"/>
          </p:cNvSpPr>
          <p:nvPr>
            <p:ph idx="1"/>
          </p:nvPr>
        </p:nvSpPr>
        <p:spPr>
          <a:xfrm>
            <a:off x="0" y="4235925"/>
            <a:ext cx="5498807" cy="188504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kumimoji="1" lang="en-US" altLang="zh-CN" sz="200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Some</a:t>
            </a:r>
            <a:r>
              <a:rPr kumimoji="1" lang="zh-CN" altLang="en-US" sz="200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sz="200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positive</a:t>
            </a:r>
            <a:r>
              <a:rPr kumimoji="1" lang="zh-CN" altLang="en-US" sz="200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sz="200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keywords,</a:t>
            </a:r>
            <a:r>
              <a:rPr kumimoji="1" lang="zh-CN" altLang="en-US" sz="200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sz="200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e.g.,</a:t>
            </a:r>
            <a:r>
              <a:rPr kumimoji="1" lang="zh-CN" altLang="en-US" sz="200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sz="200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world,</a:t>
            </a:r>
            <a:r>
              <a:rPr kumimoji="1" lang="zh-CN" altLang="en-US" sz="200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sz="200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clean,</a:t>
            </a:r>
            <a:r>
              <a:rPr kumimoji="1" lang="zh-CN" altLang="en-US" sz="200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sz="200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blue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8490" y="450376"/>
            <a:ext cx="1678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1086B9"/>
                </a:solidFill>
                <a:latin typeface="Tahoma" charset="0"/>
                <a:ea typeface="Tahoma" charset="0"/>
                <a:cs typeface="Tahoma" charset="0"/>
              </a:rPr>
              <a:t>Islands</a:t>
            </a:r>
            <a:endParaRPr lang="en-US" sz="2400" dirty="0">
              <a:solidFill>
                <a:srgbClr val="1086B9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795379" y="232012"/>
            <a:ext cx="1282890" cy="4122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955" y="486250"/>
            <a:ext cx="8491314" cy="56347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353800" y="6474938"/>
            <a:ext cx="656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30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674128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68490" y="450376"/>
            <a:ext cx="1678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1086B9"/>
                </a:solidFill>
                <a:latin typeface="Tahoma" charset="0"/>
                <a:ea typeface="Tahoma" charset="0"/>
                <a:cs typeface="Tahoma" charset="0"/>
              </a:rPr>
              <a:t>Islands</a:t>
            </a:r>
            <a:endParaRPr lang="en-US" sz="2400" dirty="0">
              <a:solidFill>
                <a:srgbClr val="1086B9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795379" y="232012"/>
            <a:ext cx="1282890" cy="4122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955" y="486250"/>
            <a:ext cx="8491314" cy="56347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353800" y="6474938"/>
            <a:ext cx="656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31</a:t>
            </a:r>
            <a:endParaRPr lang="en-US" sz="1200" dirty="0"/>
          </a:p>
        </p:txBody>
      </p:sp>
      <p:sp>
        <p:nvSpPr>
          <p:cNvPr id="8" name="内容占位符 2"/>
          <p:cNvSpPr txBox="1">
            <a:spLocks/>
          </p:cNvSpPr>
          <p:nvPr/>
        </p:nvSpPr>
        <p:spPr bwMode="auto">
          <a:xfrm>
            <a:off x="1" y="4210873"/>
            <a:ext cx="5561556" cy="1885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</a:extLst>
        </p:spPr>
        <p:txBody>
          <a:bodyPr vert="horz" wrap="square" lIns="130622" tIns="65311" rIns="130622" bIns="65311" numCol="1" anchor="t" anchorCtr="0" compatLnSpc="1">
            <a:prstTxWarp prst="textNoShape">
              <a:avLst/>
            </a:prstTxWarp>
            <a:noAutofit/>
          </a:bodyPr>
          <a:lstStyle>
            <a:lvl1pPr marL="279125" indent="-279125" algn="l" rtl="0" eaLnBrk="0" fontAlgn="base" hangingPunct="0">
              <a:spcBef>
                <a:spcPts val="333"/>
              </a:spcBef>
              <a:spcAft>
                <a:spcPts val="167"/>
              </a:spcAft>
              <a:buClr>
                <a:srgbClr val="1086B9"/>
              </a:buClr>
              <a:buSzPct val="80000"/>
              <a:buChar char="•"/>
              <a:defRPr sz="250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2800" indent="-293676" algn="l" rtl="0" eaLnBrk="0" fontAlgn="base" hangingPunct="0">
              <a:spcBef>
                <a:spcPts val="333"/>
              </a:spcBef>
              <a:spcAft>
                <a:spcPts val="167"/>
              </a:spcAft>
              <a:buClr>
                <a:schemeClr val="bg1">
                  <a:lumMod val="65000"/>
                </a:schemeClr>
              </a:buClr>
              <a:buSzPct val="90000"/>
              <a:buFont typeface="Times" charset="0"/>
              <a:buChar char="•"/>
              <a:defRPr sz="2167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359904" indent="-271187" algn="l" rtl="0" eaLnBrk="0" fontAlgn="base" hangingPunct="0">
              <a:spcBef>
                <a:spcPts val="333"/>
              </a:spcBef>
              <a:spcAft>
                <a:spcPts val="167"/>
              </a:spcAft>
              <a:buClr>
                <a:schemeClr val="tx2"/>
              </a:buClr>
              <a:buSzPct val="90000"/>
              <a:buChar char="•"/>
              <a:defRPr sz="200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903601" indent="-271187" algn="l" rtl="0" eaLnBrk="0" fontAlgn="base" hangingPunct="0">
              <a:spcBef>
                <a:spcPts val="333"/>
              </a:spcBef>
              <a:spcAft>
                <a:spcPts val="167"/>
              </a:spcAft>
              <a:buChar char="–"/>
              <a:defRPr sz="1667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448621" indent="-271187" algn="l" rtl="0" eaLnBrk="0" fontAlgn="base" hangingPunct="0">
              <a:spcBef>
                <a:spcPts val="333"/>
              </a:spcBef>
              <a:spcAft>
                <a:spcPts val="167"/>
              </a:spcAft>
              <a:buChar char="»"/>
              <a:defRPr sz="1667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993302" indent="-27211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33">
                <a:solidFill>
                  <a:srgbClr val="EEEAFF"/>
                </a:solidFill>
                <a:latin typeface="+mn-lt"/>
                <a:ea typeface="+mn-ea"/>
              </a:defRPr>
            </a:lvl6pPr>
            <a:lvl7pPr marL="3537538" indent="-27211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33">
                <a:solidFill>
                  <a:srgbClr val="EEEAFF"/>
                </a:solidFill>
                <a:latin typeface="+mn-lt"/>
                <a:ea typeface="+mn-ea"/>
              </a:defRPr>
            </a:lvl7pPr>
            <a:lvl8pPr marL="4081776" indent="-27211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33">
                <a:solidFill>
                  <a:srgbClr val="EEEAFF"/>
                </a:solidFill>
                <a:latin typeface="+mn-lt"/>
                <a:ea typeface="+mn-ea"/>
              </a:defRPr>
            </a:lvl8pPr>
            <a:lvl9pPr marL="4626012" indent="-27211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33">
                <a:solidFill>
                  <a:srgbClr val="EEEAFF"/>
                </a:solidFill>
                <a:latin typeface="+mn-lt"/>
                <a:ea typeface="+mn-ea"/>
              </a:defRPr>
            </a:lvl9pPr>
          </a:lstStyle>
          <a:p>
            <a:r>
              <a:rPr kumimoji="1" lang="en-US" altLang="zh-CN" sz="2000" kern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Some</a:t>
            </a:r>
            <a:r>
              <a:rPr kumimoji="1" lang="zh-CN" altLang="en-US" sz="2000" kern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sz="2000" kern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positive</a:t>
            </a:r>
            <a:r>
              <a:rPr kumimoji="1" lang="zh-CN" altLang="en-US" sz="2000" kern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sz="2000" kern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keywords,</a:t>
            </a:r>
            <a:r>
              <a:rPr kumimoji="1" lang="zh-CN" altLang="en-US" sz="2000" kern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sz="2000" kern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e.g.,</a:t>
            </a:r>
            <a:r>
              <a:rPr kumimoji="1" lang="zh-CN" altLang="en-US" sz="2000" kern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sz="2000" kern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world,</a:t>
            </a:r>
            <a:r>
              <a:rPr kumimoji="1" lang="zh-CN" altLang="en-US" sz="2000" kern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sz="2000" kern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clean</a:t>
            </a:r>
          </a:p>
          <a:p>
            <a:r>
              <a:rPr kumimoji="1" lang="en-US" altLang="zh-CN" sz="2000" kern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The</a:t>
            </a:r>
            <a:r>
              <a:rPr kumimoji="1" lang="zh-CN" altLang="en-US" sz="2000" kern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sz="2000" kern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phrase</a:t>
            </a:r>
            <a:r>
              <a:rPr kumimoji="1" lang="zh-CN" altLang="en-US" sz="2000" kern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sz="2000" kern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“For</a:t>
            </a:r>
            <a:r>
              <a:rPr kumimoji="1" lang="zh-CN" altLang="en-US" sz="2000" kern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sz="2000" kern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the</a:t>
            </a:r>
            <a:r>
              <a:rPr kumimoji="1" lang="zh-CN" altLang="en-US" sz="2000" kern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sz="2000" kern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preservation</a:t>
            </a:r>
            <a:r>
              <a:rPr kumimoji="1" lang="zh-CN" altLang="en-US" sz="2000" kern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sz="2000" kern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of</a:t>
            </a:r>
            <a:r>
              <a:rPr kumimoji="1" lang="zh-CN" altLang="en-US" sz="2000" kern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sz="2000" kern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our</a:t>
            </a:r>
            <a:r>
              <a:rPr kumimoji="1" lang="zh-CN" altLang="en-US" sz="2000" kern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sz="2000" kern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blue</a:t>
            </a:r>
            <a:r>
              <a:rPr kumimoji="1" lang="zh-CN" altLang="en-US" sz="2000" kern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sz="2000" kern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and</a:t>
            </a:r>
            <a:r>
              <a:rPr kumimoji="1" lang="zh-CN" altLang="en-US" sz="2000" kern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sz="2000" kern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pure</a:t>
            </a:r>
            <a:r>
              <a:rPr kumimoji="1" lang="zh-CN" altLang="en-US" sz="2000" kern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sz="2000" kern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word”</a:t>
            </a:r>
            <a:r>
              <a:rPr kumimoji="1" lang="zh-CN" altLang="en-US" sz="2000" kern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sz="2000" kern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from</a:t>
            </a:r>
            <a:r>
              <a:rPr kumimoji="1" lang="zh-CN" altLang="en-US" sz="2000" kern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sz="2000" kern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a</a:t>
            </a:r>
            <a:r>
              <a:rPr kumimoji="1" lang="zh-CN" altLang="en-US" sz="2000" kern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sz="2000" kern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comic</a:t>
            </a:r>
            <a:r>
              <a:rPr kumimoji="1" lang="zh-CN" altLang="en-US" sz="2000" kern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sz="2000" kern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called</a:t>
            </a:r>
            <a:r>
              <a:rPr kumimoji="1" lang="zh-CN" altLang="en-US" sz="2000" kern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sz="2000" kern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“GUNDAM</a:t>
            </a:r>
            <a:r>
              <a:rPr kumimoji="1" lang="zh-CN" altLang="en-US" sz="2000" kern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sz="2000" kern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SEED”</a:t>
            </a:r>
          </a:p>
          <a:p>
            <a:r>
              <a:rPr kumimoji="1" lang="en-US" altLang="zh-CN" sz="2000" kern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Concerns</a:t>
            </a:r>
            <a:r>
              <a:rPr kumimoji="1" lang="zh-CN" altLang="en-US" sz="2000" kern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sz="2000" kern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and</a:t>
            </a:r>
            <a:r>
              <a:rPr kumimoji="1" lang="zh-CN" altLang="en-US" sz="2000" kern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sz="2000" kern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irony</a:t>
            </a:r>
            <a:r>
              <a:rPr kumimoji="1" lang="zh-CN" altLang="en-US" sz="2000" kern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sz="2000" kern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about</a:t>
            </a:r>
            <a:r>
              <a:rPr kumimoji="1" lang="zh-CN" altLang="en-US" sz="2000" kern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sz="2000" kern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the</a:t>
            </a:r>
            <a:r>
              <a:rPr kumimoji="1" lang="zh-CN" altLang="en-US" sz="2000" kern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sz="2000" kern="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event</a:t>
            </a:r>
            <a:endParaRPr kumimoji="1" lang="zh-CN" altLang="en-US" sz="2000" kern="0" dirty="0">
              <a:solidFill>
                <a:schemeClr val="tx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3021" y="1511568"/>
            <a:ext cx="1475999" cy="14943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2661" y="4942411"/>
            <a:ext cx="1364163" cy="143280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 bwMode="auto">
          <a:xfrm flipH="1">
            <a:off x="3194745" y="2345635"/>
            <a:ext cx="1655551" cy="1325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H="1">
            <a:off x="10795379" y="3564835"/>
            <a:ext cx="415960" cy="137757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4013773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279" y="438115"/>
            <a:ext cx="10058400" cy="60929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9308" y="133995"/>
            <a:ext cx="353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1086B9"/>
                </a:solidFill>
                <a:latin typeface="Tahoma" charset="0"/>
                <a:ea typeface="Tahoma" charset="0"/>
                <a:cs typeface="Tahoma" charset="0"/>
              </a:rPr>
              <a:t>Key</a:t>
            </a:r>
            <a:r>
              <a:rPr lang="zh-CN" altLang="en-US" sz="2400" dirty="0">
                <a:solidFill>
                  <a:srgbClr val="1086B9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altLang="zh-CN" sz="2400" dirty="0">
                <a:solidFill>
                  <a:srgbClr val="1086B9"/>
                </a:solidFill>
                <a:latin typeface="Tahoma" charset="0"/>
                <a:ea typeface="Tahoma" charset="0"/>
                <a:cs typeface="Tahoma" charset="0"/>
              </a:rPr>
              <a:t>player’s</a:t>
            </a:r>
            <a:r>
              <a:rPr lang="zh-CN" altLang="en-US" sz="2400" dirty="0">
                <a:solidFill>
                  <a:srgbClr val="1086B9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altLang="zh-CN" sz="2400" dirty="0">
                <a:solidFill>
                  <a:srgbClr val="1086B9"/>
                </a:solidFill>
                <a:latin typeface="Tahoma" charset="0"/>
                <a:ea typeface="Tahoma" charset="0"/>
                <a:cs typeface="Tahoma" charset="0"/>
              </a:rPr>
              <a:t>behaviors</a:t>
            </a:r>
            <a:endParaRPr lang="en-US" sz="2400" dirty="0">
              <a:solidFill>
                <a:srgbClr val="1086B9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0" name="内容占位符 2"/>
          <p:cNvSpPr>
            <a:spLocks noGrp="1"/>
          </p:cNvSpPr>
          <p:nvPr>
            <p:ph idx="1"/>
          </p:nvPr>
        </p:nvSpPr>
        <p:spPr>
          <a:xfrm>
            <a:off x="8136835" y="4440642"/>
            <a:ext cx="4055165" cy="188504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kumimoji="1" lang="en-US" altLang="zh-CN" sz="2000" dirty="0">
                <a:solidFill>
                  <a:schemeClr val="tx1"/>
                </a:solidFill>
              </a:rPr>
              <a:t>Discussion</a:t>
            </a:r>
            <a:r>
              <a:rPr kumimoji="1" lang="zh-CN" altLang="en-US" sz="2000" dirty="0">
                <a:solidFill>
                  <a:schemeClr val="tx1"/>
                </a:solidFill>
              </a:rPr>
              <a:t> </a:t>
            </a:r>
            <a:r>
              <a:rPr kumimoji="1" lang="en-US" altLang="zh-CN" sz="2000" dirty="0">
                <a:solidFill>
                  <a:schemeClr val="tx1"/>
                </a:solidFill>
              </a:rPr>
              <a:t>of</a:t>
            </a:r>
            <a:r>
              <a:rPr kumimoji="1" lang="zh-CN" altLang="en-US" sz="2000" dirty="0">
                <a:solidFill>
                  <a:schemeClr val="tx1"/>
                </a:solidFill>
              </a:rPr>
              <a:t> </a:t>
            </a:r>
            <a:r>
              <a:rPr kumimoji="1" lang="en-US" altLang="zh-CN" sz="2000" dirty="0">
                <a:solidFill>
                  <a:schemeClr val="tx1"/>
                </a:solidFill>
              </a:rPr>
              <a:t>the</a:t>
            </a:r>
            <a:r>
              <a:rPr kumimoji="1" lang="zh-CN" altLang="en-US" sz="2000" dirty="0">
                <a:solidFill>
                  <a:schemeClr val="tx1"/>
                </a:solidFill>
              </a:rPr>
              <a:t> </a:t>
            </a:r>
            <a:r>
              <a:rPr kumimoji="1" lang="en-US" altLang="zh-CN" sz="2000" dirty="0">
                <a:solidFill>
                  <a:schemeClr val="tx1"/>
                </a:solidFill>
              </a:rPr>
              <a:t>experiment</a:t>
            </a:r>
            <a:r>
              <a:rPr kumimoji="1" lang="zh-CN" altLang="en-US" sz="2000" dirty="0">
                <a:solidFill>
                  <a:schemeClr val="tx1"/>
                </a:solidFill>
              </a:rPr>
              <a:t> </a:t>
            </a:r>
            <a:r>
              <a:rPr kumimoji="1" lang="en-US" altLang="zh-CN" sz="2000" dirty="0">
                <a:solidFill>
                  <a:schemeClr val="tx1"/>
                </a:solidFill>
              </a:rPr>
              <a:t>from</a:t>
            </a:r>
            <a:r>
              <a:rPr kumimoji="1" lang="zh-CN" altLang="en-US" sz="2000" dirty="0">
                <a:solidFill>
                  <a:schemeClr val="tx1"/>
                </a:solidFill>
              </a:rPr>
              <a:t> </a:t>
            </a:r>
            <a:r>
              <a:rPr kumimoji="1" lang="en-US" altLang="zh-CN" sz="2000" dirty="0">
                <a:solidFill>
                  <a:schemeClr val="tx1"/>
                </a:solidFill>
              </a:rPr>
              <a:t>a</a:t>
            </a:r>
            <a:r>
              <a:rPr kumimoji="1" lang="zh-CN" altLang="en-US" sz="2000" dirty="0">
                <a:solidFill>
                  <a:schemeClr val="tx1"/>
                </a:solidFill>
              </a:rPr>
              <a:t> </a:t>
            </a:r>
            <a:r>
              <a:rPr kumimoji="1" lang="en-US" altLang="zh-CN" sz="2000" dirty="0">
                <a:solidFill>
                  <a:schemeClr val="tx1"/>
                </a:solidFill>
              </a:rPr>
              <a:t>professional</a:t>
            </a:r>
            <a:r>
              <a:rPr kumimoji="1" lang="zh-CN" altLang="en-US" sz="2000" dirty="0">
                <a:solidFill>
                  <a:schemeClr val="tx1"/>
                </a:solidFill>
              </a:rPr>
              <a:t> </a:t>
            </a:r>
            <a:r>
              <a:rPr kumimoji="1" lang="en-US" altLang="zh-CN" sz="2000" dirty="0">
                <a:solidFill>
                  <a:schemeClr val="tx1"/>
                </a:solidFill>
              </a:rPr>
              <a:t>perspective</a:t>
            </a:r>
          </a:p>
          <a:p>
            <a:pPr lvl="1"/>
            <a:r>
              <a:rPr kumimoji="1" lang="en-US" altLang="zh-CN" sz="1667" dirty="0">
                <a:solidFill>
                  <a:schemeClr val="tx1"/>
                </a:solidFill>
              </a:rPr>
              <a:t>DXY</a:t>
            </a:r>
            <a:r>
              <a:rPr kumimoji="1" lang="zh-CN" altLang="en-US" sz="1667" dirty="0">
                <a:solidFill>
                  <a:schemeClr val="tx1"/>
                </a:solidFill>
              </a:rPr>
              <a:t> </a:t>
            </a:r>
            <a:r>
              <a:rPr kumimoji="1" lang="en-US" altLang="zh-CN" sz="1667" dirty="0">
                <a:solidFill>
                  <a:schemeClr val="tx1"/>
                </a:solidFill>
              </a:rPr>
              <a:t>-&gt;</a:t>
            </a:r>
            <a:r>
              <a:rPr kumimoji="1" lang="zh-CN" altLang="en-US" sz="1667" dirty="0">
                <a:solidFill>
                  <a:schemeClr val="tx1"/>
                </a:solidFill>
              </a:rPr>
              <a:t> </a:t>
            </a:r>
            <a:r>
              <a:rPr kumimoji="1" lang="en-US" altLang="zh-CN" sz="1667" dirty="0" err="1">
                <a:solidFill>
                  <a:schemeClr val="tx1"/>
                </a:solidFill>
              </a:rPr>
              <a:t>Ziling</a:t>
            </a:r>
            <a:r>
              <a:rPr kumimoji="1" lang="zh-CN" altLang="en-US" sz="1667" dirty="0">
                <a:solidFill>
                  <a:schemeClr val="tx1"/>
                </a:solidFill>
              </a:rPr>
              <a:t> </a:t>
            </a:r>
            <a:r>
              <a:rPr kumimoji="1" lang="en-US" altLang="zh-CN" sz="1667" dirty="0">
                <a:solidFill>
                  <a:schemeClr val="tx1"/>
                </a:solidFill>
              </a:rPr>
              <a:t>-&gt;</a:t>
            </a:r>
            <a:r>
              <a:rPr kumimoji="1" lang="zh-CN" altLang="en-US" sz="1667" dirty="0">
                <a:solidFill>
                  <a:schemeClr val="tx1"/>
                </a:solidFill>
              </a:rPr>
              <a:t> </a:t>
            </a:r>
            <a:r>
              <a:rPr kumimoji="1" lang="en-US" altLang="zh-CN" sz="1667" dirty="0">
                <a:solidFill>
                  <a:schemeClr val="tx1"/>
                </a:solidFill>
              </a:rPr>
              <a:t>DXY</a:t>
            </a:r>
            <a:endParaRPr kumimoji="1" lang="en-US" altLang="zh-CN" sz="1267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795379" y="232012"/>
            <a:ext cx="1282890" cy="4122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1353800" y="6474938"/>
            <a:ext cx="656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32</a:t>
            </a:r>
            <a:endParaRPr lang="en-US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684" y="804537"/>
            <a:ext cx="1475999" cy="16759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576" y="4660493"/>
            <a:ext cx="1475999" cy="18144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6078" y="4969894"/>
            <a:ext cx="1475999" cy="1410607"/>
          </a:xfrm>
          <a:prstGeom prst="rect">
            <a:avLst/>
          </a:prstGeom>
        </p:spPr>
      </p:pic>
      <p:cxnSp>
        <p:nvCxnSpPr>
          <p:cNvPr id="13" name="Straight Arrow Connector 12"/>
          <p:cNvCxnSpPr>
            <a:endCxn id="3" idx="3"/>
          </p:cNvCxnSpPr>
          <p:nvPr/>
        </p:nvCxnSpPr>
        <p:spPr bwMode="auto">
          <a:xfrm flipH="1" flipV="1">
            <a:off x="1698683" y="1642524"/>
            <a:ext cx="1945665" cy="9351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/>
          <p:cNvCxnSpPr>
            <a:endCxn id="5" idx="0"/>
          </p:cNvCxnSpPr>
          <p:nvPr/>
        </p:nvCxnSpPr>
        <p:spPr bwMode="auto">
          <a:xfrm flipH="1">
            <a:off x="1895576" y="3220278"/>
            <a:ext cx="2053572" cy="144021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Straight Arrow Connector 17"/>
          <p:cNvCxnSpPr>
            <a:endCxn id="9" idx="0"/>
          </p:cNvCxnSpPr>
          <p:nvPr/>
        </p:nvCxnSpPr>
        <p:spPr bwMode="auto">
          <a:xfrm flipH="1">
            <a:off x="3794078" y="4361688"/>
            <a:ext cx="649906" cy="60820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FD50D75-C7C9-5F47-BB43-3BB565CD5D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B8F118A-4E0A-A84B-852F-32EFB5278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A2682B-732D-6040-A151-5209B4640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8288" y="0"/>
            <a:ext cx="8143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3601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We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propose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a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map-based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visual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metaphor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(R-Map)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for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visualizing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the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propagation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process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of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one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single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message</a:t>
            </a:r>
          </a:p>
          <a:p>
            <a:pPr lvl="1"/>
            <a:endParaRPr kumimoji="1" lang="en-US" altLang="zh-CN" dirty="0">
              <a:solidFill>
                <a:schemeClr val="tx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CN" dirty="0">
                <a:latin typeface="+mj-lt"/>
              </a:rPr>
              <a:t>Conclusion</a:t>
            </a:r>
            <a:endParaRPr lang="en-US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353800" y="6474938"/>
            <a:ext cx="656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33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1659214" y="5302821"/>
            <a:ext cx="28173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R-Map.</a:t>
            </a:r>
            <a:r>
              <a:rPr lang="zh-CN" altLang="en-US" sz="1400" dirty="0"/>
              <a:t> </a:t>
            </a:r>
            <a:r>
              <a:rPr lang="en-US" altLang="zh-CN" sz="1400" dirty="0"/>
              <a:t>Chen</a:t>
            </a:r>
            <a:r>
              <a:rPr lang="zh-CN" altLang="en-US" sz="1400" dirty="0"/>
              <a:t> </a:t>
            </a:r>
            <a:r>
              <a:rPr lang="en-US" altLang="zh-CN" sz="1400" dirty="0"/>
              <a:t>et</a:t>
            </a:r>
            <a:r>
              <a:rPr lang="zh-CN" altLang="en-US" sz="1400" dirty="0"/>
              <a:t> </a:t>
            </a:r>
            <a:r>
              <a:rPr lang="en-US" altLang="zh-CN" sz="1400" dirty="0"/>
              <a:t>al.</a:t>
            </a:r>
            <a:r>
              <a:rPr lang="zh-CN" altLang="en-US" sz="1400" dirty="0"/>
              <a:t> </a:t>
            </a:r>
            <a:r>
              <a:rPr lang="en-US" altLang="zh-CN" sz="1400" dirty="0"/>
              <a:t>VAST</a:t>
            </a:r>
            <a:r>
              <a:rPr lang="zh-CN" altLang="en-US" sz="1400" dirty="0"/>
              <a:t> </a:t>
            </a:r>
            <a:r>
              <a:rPr lang="en-US" altLang="zh-CN" sz="1400" dirty="0"/>
              <a:t>2019</a:t>
            </a:r>
            <a:endParaRPr lang="en-US" sz="1400" dirty="0"/>
          </a:p>
        </p:txBody>
      </p:sp>
      <p:pic>
        <p:nvPicPr>
          <p:cNvPr id="13" name="Content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07" y="2951413"/>
            <a:ext cx="3546351" cy="221647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8815" y="5988060"/>
            <a:ext cx="649276" cy="611637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4767165" y="2782334"/>
            <a:ext cx="3547210" cy="3932899"/>
            <a:chOff x="4767165" y="2782334"/>
            <a:chExt cx="3547210" cy="3932899"/>
          </a:xfrm>
        </p:grpSpPr>
        <p:sp>
          <p:nvSpPr>
            <p:cNvPr id="15" name="TextBox 14"/>
            <p:cNvSpPr txBox="1"/>
            <p:nvPr/>
          </p:nvSpPr>
          <p:spPr>
            <a:xfrm>
              <a:off x="5242575" y="5302821"/>
              <a:ext cx="28173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/>
                <a:t>D-Map.</a:t>
              </a:r>
              <a:r>
                <a:rPr lang="zh-CN" altLang="en-US" sz="1400" dirty="0"/>
                <a:t> </a:t>
              </a:r>
              <a:r>
                <a:rPr lang="en-US" altLang="zh-CN" sz="1400" dirty="0"/>
                <a:t>Chen</a:t>
              </a:r>
              <a:r>
                <a:rPr lang="zh-CN" altLang="en-US" sz="1400" dirty="0"/>
                <a:t> </a:t>
              </a:r>
              <a:r>
                <a:rPr lang="en-US" altLang="zh-CN" sz="1400" dirty="0"/>
                <a:t>et</a:t>
              </a:r>
              <a:r>
                <a:rPr lang="zh-CN" altLang="en-US" sz="1400" dirty="0"/>
                <a:t> </a:t>
              </a:r>
              <a:r>
                <a:rPr lang="en-US" altLang="zh-CN" sz="1400" dirty="0"/>
                <a:t>al.</a:t>
              </a:r>
              <a:r>
                <a:rPr lang="zh-CN" altLang="en-US" sz="1400" dirty="0"/>
                <a:t> </a:t>
              </a:r>
              <a:r>
                <a:rPr lang="en-US" altLang="zh-CN" sz="1400" dirty="0"/>
                <a:t>VAST</a:t>
              </a:r>
              <a:r>
                <a:rPr lang="zh-CN" altLang="en-US" sz="1400" dirty="0"/>
                <a:t> </a:t>
              </a:r>
              <a:r>
                <a:rPr lang="en-US" altLang="zh-CN" sz="1400" dirty="0"/>
                <a:t>2016</a:t>
              </a:r>
              <a:endParaRPr lang="en-US" sz="1400" dirty="0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4767165" y="2782334"/>
              <a:ext cx="3547210" cy="2385549"/>
              <a:chOff x="4767165" y="2782334"/>
              <a:chExt cx="3547210" cy="2385549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4767165" y="2782334"/>
                <a:ext cx="3402544" cy="2385549"/>
                <a:chOff x="4572000" y="2206917"/>
                <a:chExt cx="3871737" cy="2714504"/>
              </a:xfrm>
            </p:grpSpPr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36615" y="2335426"/>
                  <a:ext cx="3707122" cy="2585995"/>
                </a:xfrm>
                <a:prstGeom prst="rect">
                  <a:avLst/>
                </a:prstGeom>
              </p:spPr>
            </p:pic>
            <p:sp>
              <p:nvSpPr>
                <p:cNvPr id="10" name="Rectangle 9"/>
                <p:cNvSpPr/>
                <p:nvPr/>
              </p:nvSpPr>
              <p:spPr bwMode="auto">
                <a:xfrm>
                  <a:off x="4572000" y="2206917"/>
                  <a:ext cx="444843" cy="252078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07" charset="0"/>
                    <a:ea typeface="ＭＳ Ｐゴシック" pitchFamily="-107" charset="-128"/>
                    <a:cs typeface="ＭＳ Ｐゴシック" pitchFamily="-107" charset="-128"/>
                  </a:endParaRPr>
                </a:p>
              </p:txBody>
            </p:sp>
          </p:grpSp>
          <p:sp>
            <p:nvSpPr>
              <p:cNvPr id="16" name="Rectangle 15"/>
              <p:cNvSpPr/>
              <p:nvPr/>
            </p:nvSpPr>
            <p:spPr bwMode="auto">
              <a:xfrm>
                <a:off x="7447476" y="2786218"/>
                <a:ext cx="866899" cy="454652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endParaRPr>
              </a:p>
            </p:txBody>
          </p:sp>
        </p:grp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47670" y="5872523"/>
              <a:ext cx="863518" cy="842710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8617003" y="2807738"/>
            <a:ext cx="2868617" cy="4050262"/>
            <a:chOff x="8617003" y="2807738"/>
            <a:chExt cx="2868617" cy="405026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7003" y="2807738"/>
              <a:ext cx="2796284" cy="2376316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8668279" y="5302821"/>
              <a:ext cx="28173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/>
                <a:t>E-Map.</a:t>
              </a:r>
              <a:r>
                <a:rPr lang="zh-CN" altLang="en-US" sz="1400" dirty="0"/>
                <a:t> </a:t>
              </a:r>
              <a:r>
                <a:rPr lang="en-US" altLang="zh-CN" sz="1400" dirty="0"/>
                <a:t>Chen</a:t>
              </a:r>
              <a:r>
                <a:rPr lang="zh-CN" altLang="en-US" sz="1400" dirty="0"/>
                <a:t> </a:t>
              </a:r>
              <a:r>
                <a:rPr lang="en-US" altLang="zh-CN" sz="1400" dirty="0"/>
                <a:t>et</a:t>
              </a:r>
              <a:r>
                <a:rPr lang="zh-CN" altLang="en-US" sz="1400" dirty="0"/>
                <a:t> </a:t>
              </a:r>
              <a:r>
                <a:rPr lang="en-US" altLang="zh-CN" sz="1400" dirty="0"/>
                <a:t>al.</a:t>
              </a:r>
              <a:r>
                <a:rPr lang="zh-CN" altLang="en-US" sz="1400" dirty="0"/>
                <a:t> </a:t>
              </a:r>
              <a:r>
                <a:rPr lang="en-US" altLang="zh-CN" sz="1400" dirty="0"/>
                <a:t>VAST</a:t>
              </a:r>
              <a:r>
                <a:rPr lang="zh-CN" altLang="en-US" sz="1400" dirty="0"/>
                <a:t> </a:t>
              </a:r>
              <a:r>
                <a:rPr lang="en-US" altLang="zh-CN" sz="1400" dirty="0"/>
                <a:t>2017</a:t>
              </a:r>
              <a:endParaRPr lang="en-US" sz="1400" dirty="0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441581" y="5729756"/>
              <a:ext cx="1183862" cy="112824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>
                <a:latin typeface="Tahoma" charset="0"/>
                <a:ea typeface="Tahoma" charset="0"/>
                <a:cs typeface="Tahoma" charset="0"/>
              </a:rPr>
              <a:t>An</a:t>
            </a:r>
            <a:r>
              <a:rPr lang="zh-CN" altLang="en-US" dirty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altLang="zh-CN" dirty="0">
                <a:latin typeface="Tahoma" charset="0"/>
                <a:ea typeface="Tahoma" charset="0"/>
                <a:cs typeface="Tahoma" charset="0"/>
              </a:rPr>
              <a:t>automatic</a:t>
            </a:r>
            <a:r>
              <a:rPr lang="zh-CN" altLang="en-US" dirty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altLang="zh-CN" dirty="0">
                <a:latin typeface="Tahoma" charset="0"/>
                <a:ea typeface="Tahoma" charset="0"/>
                <a:cs typeface="Tahoma" charset="0"/>
              </a:rPr>
              <a:t>layout</a:t>
            </a:r>
            <a:r>
              <a:rPr lang="zh-CN" altLang="en-US" dirty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altLang="zh-CN" dirty="0">
                <a:latin typeface="Tahoma" charset="0"/>
                <a:ea typeface="Tahoma" charset="0"/>
                <a:cs typeface="Tahoma" charset="0"/>
              </a:rPr>
              <a:t>algorithm</a:t>
            </a:r>
            <a:r>
              <a:rPr lang="zh-CN" altLang="en-US" dirty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altLang="zh-CN" dirty="0">
                <a:latin typeface="Tahoma" charset="0"/>
                <a:ea typeface="Tahoma" charset="0"/>
                <a:cs typeface="Tahoma" charset="0"/>
              </a:rPr>
              <a:t>to</a:t>
            </a:r>
            <a:r>
              <a:rPr lang="zh-CN" altLang="en-US" dirty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altLang="zh-CN" dirty="0">
                <a:latin typeface="Tahoma" charset="0"/>
                <a:ea typeface="Tahoma" charset="0"/>
                <a:cs typeface="Tahoma" charset="0"/>
              </a:rPr>
              <a:t>adapt</a:t>
            </a:r>
            <a:r>
              <a:rPr lang="zh-CN" altLang="en-US" dirty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altLang="zh-CN" dirty="0">
                <a:latin typeface="Tahoma" charset="0"/>
                <a:ea typeface="Tahoma" charset="0"/>
                <a:cs typeface="Tahoma" charset="0"/>
              </a:rPr>
              <a:t>to</a:t>
            </a:r>
            <a:r>
              <a:rPr lang="zh-CN" altLang="en-US" dirty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altLang="zh-CN" dirty="0">
                <a:latin typeface="Tahoma" charset="0"/>
                <a:ea typeface="Tahoma" charset="0"/>
                <a:cs typeface="Tahoma" charset="0"/>
              </a:rPr>
              <a:t>streaming</a:t>
            </a:r>
            <a:r>
              <a:rPr lang="zh-CN" altLang="en-US" dirty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altLang="zh-CN" dirty="0">
                <a:latin typeface="Tahoma" charset="0"/>
                <a:ea typeface="Tahoma" charset="0"/>
                <a:cs typeface="Tahoma" charset="0"/>
              </a:rPr>
              <a:t>data</a:t>
            </a:r>
          </a:p>
          <a:p>
            <a:endParaRPr lang="en-US" dirty="0">
              <a:latin typeface="Tahoma" charset="0"/>
              <a:ea typeface="Tahoma" charset="0"/>
              <a:cs typeface="Tahoma" charset="0"/>
            </a:endParaRPr>
          </a:p>
          <a:p>
            <a:r>
              <a:rPr lang="en-US" altLang="zh-CN" dirty="0">
                <a:latin typeface="Tahoma" charset="0"/>
                <a:ea typeface="Tahoma" charset="0"/>
                <a:cs typeface="Tahoma" charset="0"/>
              </a:rPr>
              <a:t>A</a:t>
            </a:r>
            <a:r>
              <a:rPr lang="zh-CN" altLang="en-US" dirty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altLang="zh-CN" dirty="0">
                <a:latin typeface="Tahoma" charset="0"/>
                <a:ea typeface="Tahoma" charset="0"/>
                <a:cs typeface="Tahoma" charset="0"/>
              </a:rPr>
              <a:t>unified</a:t>
            </a:r>
            <a:r>
              <a:rPr lang="zh-CN" altLang="en-US" dirty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altLang="zh-CN" dirty="0">
                <a:latin typeface="Tahoma" charset="0"/>
                <a:ea typeface="Tahoma" charset="0"/>
                <a:cs typeface="Tahoma" charset="0"/>
              </a:rPr>
              <a:t>framework</a:t>
            </a:r>
            <a:r>
              <a:rPr lang="zh-CN" altLang="en-US" dirty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altLang="zh-CN" dirty="0">
                <a:latin typeface="Tahoma" charset="0"/>
                <a:ea typeface="Tahoma" charset="0"/>
                <a:cs typeface="Tahoma" charset="0"/>
              </a:rPr>
              <a:t>to</a:t>
            </a:r>
            <a:r>
              <a:rPr lang="zh-CN" altLang="en-US" dirty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altLang="zh-CN" dirty="0">
                <a:latin typeface="Tahoma" charset="0"/>
                <a:ea typeface="Tahoma" charset="0"/>
                <a:cs typeface="Tahoma" charset="0"/>
              </a:rPr>
              <a:t>build</a:t>
            </a:r>
            <a:r>
              <a:rPr lang="zh-CN" altLang="en-US" dirty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altLang="zh-CN" dirty="0">
                <a:latin typeface="Tahoma" charset="0"/>
                <a:ea typeface="Tahoma" charset="0"/>
                <a:cs typeface="Tahoma" charset="0"/>
              </a:rPr>
              <a:t>map-based</a:t>
            </a:r>
            <a:r>
              <a:rPr lang="zh-CN" altLang="en-US" dirty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altLang="zh-CN" dirty="0">
                <a:latin typeface="Tahoma" charset="0"/>
                <a:ea typeface="Tahoma" charset="0"/>
                <a:cs typeface="Tahoma" charset="0"/>
              </a:rPr>
              <a:t>visualizations</a:t>
            </a:r>
            <a:endParaRPr lang="en-US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Future</a:t>
            </a:r>
            <a:r>
              <a:rPr lang="zh-CN" altLang="en-US" dirty="0"/>
              <a:t> </a:t>
            </a:r>
            <a:r>
              <a:rPr lang="en-US" altLang="zh-CN" dirty="0"/>
              <a:t>Work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353800" y="6474938"/>
            <a:ext cx="656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34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275147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44163" y="1934176"/>
            <a:ext cx="4699000" cy="2159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Thanks! </a:t>
            </a:r>
            <a:br>
              <a:rPr lang="en-US" dirty="0"/>
            </a:br>
            <a:r>
              <a:rPr lang="en-US" dirty="0"/>
              <a:t>Any question?</a:t>
            </a:r>
            <a:endParaRPr lang="en-US" sz="3200" dirty="0"/>
          </a:p>
        </p:txBody>
      </p:sp>
      <p:sp>
        <p:nvSpPr>
          <p:cNvPr id="3" name="Content Placeholder 2"/>
          <p:cNvSpPr txBox="1">
            <a:spLocks noChangeArrowheads="1"/>
          </p:cNvSpPr>
          <p:nvPr/>
        </p:nvSpPr>
        <p:spPr bwMode="auto">
          <a:xfrm>
            <a:off x="639647" y="4953000"/>
            <a:ext cx="11557000" cy="1762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52" tIns="54426" rIns="108852" bIns="54426" numCol="1" anchor="t" anchorCtr="0" compatLnSpc="1"/>
          <a:lstStyle>
            <a:lvl1pPr marL="0" indent="0" algn="l" rtl="0" eaLnBrk="0" fontAlgn="base" hangingPunct="0">
              <a:spcBef>
                <a:spcPts val="0"/>
              </a:spcBef>
              <a:spcAft>
                <a:spcPts val="200"/>
              </a:spcAft>
              <a:buClr>
                <a:schemeClr val="bg2"/>
              </a:buClr>
              <a:buSzPct val="80000"/>
              <a:buFontTx/>
              <a:buNone/>
              <a:defRPr sz="3000">
                <a:solidFill>
                  <a:srgbClr val="262626"/>
                </a:solidFill>
                <a:latin typeface="Tahoma" panose="020B0804030504040204" pitchFamily="34" charset="0"/>
                <a:ea typeface="Tahoma" panose="020B0804030504040204" pitchFamily="34" charset="0"/>
                <a:cs typeface="Tahoma" panose="020B0804030504040204" pitchFamily="34" charset="0"/>
              </a:defRPr>
            </a:lvl1pPr>
            <a:lvl2pPr marL="687705" indent="-352425" algn="l" rtl="0" eaLnBrk="0" fontAlgn="base" hangingPunct="0">
              <a:spcBef>
                <a:spcPts val="400"/>
              </a:spcBef>
              <a:spcAft>
                <a:spcPts val="200"/>
              </a:spcAft>
              <a:buClr>
                <a:srgbClr val="ADD3F7"/>
              </a:buClr>
              <a:buSzPct val="90000"/>
              <a:buFont typeface="Times" panose="00000500000000020000" pitchFamily="2" charset="0"/>
              <a:buChar char="•"/>
              <a:defRPr sz="2600">
                <a:solidFill>
                  <a:srgbClr val="262626"/>
                </a:solidFill>
                <a:latin typeface="Tahoma" panose="020B0804030504040204" pitchFamily="34" charset="0"/>
                <a:ea typeface="Tahoma" panose="020B0804030504040204" pitchFamily="34" charset="0"/>
                <a:cs typeface="Tahoma" panose="020B0804030504040204" pitchFamily="34" charset="0"/>
              </a:defRPr>
            </a:lvl2pPr>
            <a:lvl3pPr marL="1631950" indent="-325755" algn="l" rtl="0" eaLnBrk="0" fontAlgn="base" hangingPunct="0">
              <a:spcBef>
                <a:spcPts val="400"/>
              </a:spcBef>
              <a:spcAft>
                <a:spcPts val="200"/>
              </a:spcAft>
              <a:buClr>
                <a:schemeClr val="tx2"/>
              </a:buClr>
              <a:buSzPct val="90000"/>
              <a:buChar char="•"/>
              <a:defRPr sz="2400">
                <a:solidFill>
                  <a:srgbClr val="262626"/>
                </a:solidFill>
                <a:latin typeface="Tahoma" panose="020B0804030504040204" pitchFamily="34" charset="0"/>
                <a:ea typeface="Tahoma" panose="020B0804030504040204" pitchFamily="34" charset="0"/>
                <a:cs typeface="Tahoma" panose="020B0804030504040204" pitchFamily="34" charset="0"/>
              </a:defRPr>
            </a:lvl3pPr>
            <a:lvl4pPr marL="2284730" indent="-325755" algn="l" rtl="0" eaLnBrk="0" fontAlgn="base" hangingPunct="0">
              <a:spcBef>
                <a:spcPts val="400"/>
              </a:spcBef>
              <a:spcAft>
                <a:spcPts val="200"/>
              </a:spcAft>
              <a:buChar char="–"/>
              <a:defRPr sz="2000">
                <a:solidFill>
                  <a:srgbClr val="262626"/>
                </a:solidFill>
                <a:latin typeface="Tahoma" panose="020B0804030504040204" pitchFamily="34" charset="0"/>
                <a:ea typeface="Tahoma" panose="020B0804030504040204" pitchFamily="34" charset="0"/>
                <a:cs typeface="Tahoma" panose="020B0804030504040204" pitchFamily="34" charset="0"/>
              </a:defRPr>
            </a:lvl4pPr>
            <a:lvl5pPr marL="2938780" indent="-325755" algn="l" rtl="0" eaLnBrk="0" fontAlgn="base" hangingPunct="0">
              <a:spcBef>
                <a:spcPts val="400"/>
              </a:spcBef>
              <a:spcAft>
                <a:spcPts val="200"/>
              </a:spcAft>
              <a:buChar char="»"/>
              <a:defRPr sz="2000">
                <a:solidFill>
                  <a:srgbClr val="262626"/>
                </a:solidFill>
                <a:latin typeface="Tahoma" panose="020B0804030504040204" pitchFamily="34" charset="0"/>
                <a:ea typeface="Tahoma" panose="020B0804030504040204" pitchFamily="34" charset="0"/>
                <a:cs typeface="Tahoma" panose="020B0804030504040204" pitchFamily="34" charset="0"/>
              </a:defRPr>
            </a:lvl5pPr>
            <a:lvl6pPr marL="3592195" indent="-326390" algn="l" rtl="0" fontAlgn="base">
              <a:spcBef>
                <a:spcPct val="20000"/>
              </a:spcBef>
              <a:spcAft>
                <a:spcPct val="0"/>
              </a:spcAft>
              <a:buChar char="»"/>
              <a:defRPr sz="3400">
                <a:solidFill>
                  <a:srgbClr val="EEEAFF"/>
                </a:solidFill>
                <a:latin typeface="+mn-lt"/>
                <a:ea typeface="+mn-ea"/>
              </a:defRPr>
            </a:lvl6pPr>
            <a:lvl7pPr marL="4244975" indent="-326390" algn="l" rtl="0" fontAlgn="base">
              <a:spcBef>
                <a:spcPct val="20000"/>
              </a:spcBef>
              <a:spcAft>
                <a:spcPct val="0"/>
              </a:spcAft>
              <a:buChar char="»"/>
              <a:defRPr sz="3400">
                <a:solidFill>
                  <a:srgbClr val="EEEAFF"/>
                </a:solidFill>
                <a:latin typeface="+mn-lt"/>
                <a:ea typeface="+mn-ea"/>
              </a:defRPr>
            </a:lvl7pPr>
            <a:lvl8pPr marL="4898390" indent="-326390" algn="l" rtl="0" fontAlgn="base">
              <a:spcBef>
                <a:spcPct val="20000"/>
              </a:spcBef>
              <a:spcAft>
                <a:spcPct val="0"/>
              </a:spcAft>
              <a:buChar char="»"/>
              <a:defRPr sz="3400">
                <a:solidFill>
                  <a:srgbClr val="EEEAFF"/>
                </a:solidFill>
                <a:latin typeface="+mn-lt"/>
                <a:ea typeface="+mn-ea"/>
              </a:defRPr>
            </a:lvl8pPr>
            <a:lvl9pPr marL="5551170" indent="-326390" algn="l" rtl="0" fontAlgn="base">
              <a:spcBef>
                <a:spcPct val="20000"/>
              </a:spcBef>
              <a:spcAft>
                <a:spcPct val="0"/>
              </a:spcAft>
              <a:buChar char="»"/>
              <a:defRPr sz="3400">
                <a:solidFill>
                  <a:srgbClr val="EEEAFF"/>
                </a:solidFill>
                <a:latin typeface="+mn-lt"/>
                <a:ea typeface="+mn-ea"/>
              </a:defRPr>
            </a:lvl9pPr>
          </a:lstStyle>
          <a:p>
            <a:r>
              <a:rPr lang="en-US" sz="2500" kern="0" dirty="0">
                <a:latin typeface="Tahoma" charset="0"/>
                <a:ea typeface="Tahoma" charset="0"/>
                <a:cs typeface="Tahoma" charset="0"/>
              </a:rPr>
              <a:t>This work is supported by </a:t>
            </a:r>
          </a:p>
          <a:p>
            <a:pPr lvl="1"/>
            <a:r>
              <a:rPr lang="en-US" altLang="zh-CN" sz="200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National Key Research and Development Program of China (2016QY02D0304).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National Program on Key Basic</a:t>
            </a:r>
            <a:r>
              <a:rPr lang="zh-CN" altLang="en-US" sz="200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Research Project (973 Program) No. 2015CB352503</a:t>
            </a:r>
            <a:r>
              <a:rPr lang="en-US" altLang="zh-CN" sz="200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endParaRPr lang="zh-CN" altLang="en-US" sz="2000" dirty="0">
              <a:solidFill>
                <a:schemeClr val="tx1"/>
              </a:solidFill>
              <a:latin typeface="Tahoma" charset="0"/>
              <a:ea typeface="Tahoma" charset="0"/>
              <a:cs typeface="Tahoma" charset="0"/>
            </a:endParaRPr>
          </a:p>
          <a:p>
            <a:pPr lvl="1"/>
            <a:r>
              <a:rPr lang="en-US" altLang="zh-CN" sz="200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PKU-</a:t>
            </a:r>
            <a:r>
              <a:rPr lang="en-US" altLang="zh-CN" sz="2000" dirty="0" err="1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Qihoo</a:t>
            </a:r>
            <a:r>
              <a:rPr lang="en-US" altLang="zh-CN" sz="200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Joint Data Visual Analytics Research Center</a:t>
            </a:r>
            <a:endParaRPr lang="zh-CN" altLang="en-US" sz="2000" dirty="0">
              <a:solidFill>
                <a:schemeClr val="tx1"/>
              </a:solidFill>
              <a:latin typeface="Tahoma" charset="0"/>
              <a:ea typeface="Tahoma" charset="0"/>
              <a:cs typeface="Tahoma" charset="0"/>
            </a:endParaRPr>
          </a:p>
          <a:p>
            <a:endParaRPr lang="en-US" altLang="en-US" sz="2500" kern="0" dirty="0"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295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40678"/>
            <a:ext cx="9731188" cy="4336287"/>
          </a:xfrm>
          <a:prstGeom prst="rect">
            <a:avLst/>
          </a:prstGeom>
        </p:spPr>
        <p:txBody>
          <a:bodyPr/>
          <a:lstStyle/>
          <a:p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Multifaceted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information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encoded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with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different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map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symbols</a:t>
            </a:r>
          </a:p>
          <a:p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Intuitive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representation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of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a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reposting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tree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with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a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compact</a:t>
            </a:r>
            <a:r>
              <a:rPr kumimoji="1" lang="zh-CN" altLang="en-US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layout</a:t>
            </a:r>
          </a:p>
          <a:p>
            <a:endParaRPr kumimoji="1" lang="zh-CN" altLang="en-US" dirty="0">
              <a:solidFill>
                <a:schemeClr val="tx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kumimoji="1" lang="en-US" altLang="zh-CN" dirty="0">
                <a:latin typeface="Tahoma" charset="0"/>
                <a:ea typeface="Tahoma" charset="0"/>
                <a:cs typeface="Tahoma" charset="0"/>
              </a:rPr>
              <a:t>R-Map</a:t>
            </a:r>
            <a:endParaRPr kumimoji="1" lang="zh-CN" altLang="en-US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353800" y="6474938"/>
            <a:ext cx="656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371731"/>
            <a:ext cx="5931929" cy="23800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483" y="3885475"/>
            <a:ext cx="4414871" cy="105604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altLang="zh-CN" dirty="0">
                <a:solidFill>
                  <a:schemeClr val="tx1"/>
                </a:solidFill>
              </a:rPr>
              <a:t>Source: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Root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user</a:t>
            </a:r>
          </a:p>
          <a:p>
            <a:pPr lvl="1">
              <a:lnSpc>
                <a:spcPct val="110000"/>
              </a:lnSpc>
            </a:pPr>
            <a:r>
              <a:rPr lang="en-US" altLang="zh-CN" dirty="0">
                <a:solidFill>
                  <a:schemeClr val="tx1"/>
                </a:solidFill>
              </a:rPr>
              <a:t>Creator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of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the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original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message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CN" dirty="0"/>
              <a:t>R-Map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187" y="1922161"/>
            <a:ext cx="5766425" cy="41582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775700" y="2653990"/>
            <a:ext cx="466493" cy="446049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727387" y="5918200"/>
            <a:ext cx="2006913" cy="258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727387" y="5486400"/>
            <a:ext cx="2286313" cy="922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571268" y="5247480"/>
            <a:ext cx="2006913" cy="1600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587375" y="4965700"/>
            <a:ext cx="1918325" cy="1755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1353800" y="6474938"/>
            <a:ext cx="656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4</a:t>
            </a:r>
            <a:endParaRPr lang="en-US" sz="1200" dirty="0"/>
          </a:p>
        </p:txBody>
      </p:sp>
      <p:sp>
        <p:nvSpPr>
          <p:cNvPr id="7" name="Rectangle 6"/>
          <p:cNvSpPr/>
          <p:nvPr/>
        </p:nvSpPr>
        <p:spPr bwMode="auto">
          <a:xfrm>
            <a:off x="5587375" y="4495800"/>
            <a:ext cx="5499725" cy="6604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804" y="4645621"/>
            <a:ext cx="5682996" cy="162262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801101" y="4876800"/>
            <a:ext cx="698499" cy="89341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023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altLang="zh-CN" dirty="0">
                <a:solidFill>
                  <a:schemeClr val="tx1"/>
                </a:solidFill>
              </a:rPr>
              <a:t>Source: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Root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user</a:t>
            </a:r>
          </a:p>
          <a:p>
            <a:pPr>
              <a:lnSpc>
                <a:spcPct val="110000"/>
              </a:lnSpc>
            </a:pPr>
            <a:r>
              <a:rPr lang="en-US" altLang="zh-CN" dirty="0">
                <a:solidFill>
                  <a:schemeClr val="tx1"/>
                </a:solidFill>
              </a:rPr>
              <a:t>Lake: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Key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player</a:t>
            </a:r>
          </a:p>
          <a:p>
            <a:pPr lvl="1">
              <a:lnSpc>
                <a:spcPct val="110000"/>
              </a:lnSpc>
            </a:pPr>
            <a:r>
              <a:rPr lang="en-US" altLang="zh-CN" dirty="0">
                <a:solidFill>
                  <a:schemeClr val="tx1"/>
                </a:solidFill>
              </a:rPr>
              <a:t>Reposted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by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a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certain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number</a:t>
            </a:r>
            <a:br>
              <a:rPr lang="en-US" altLang="zh-CN" dirty="0">
                <a:solidFill>
                  <a:schemeClr val="tx1"/>
                </a:solidFill>
              </a:rPr>
            </a:br>
            <a:r>
              <a:rPr lang="en-US" altLang="zh-CN" dirty="0">
                <a:solidFill>
                  <a:schemeClr val="tx1"/>
                </a:solidFill>
              </a:rPr>
              <a:t>of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accounts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(5%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of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all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accounts)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CN" dirty="0"/>
              <a:t>R-Map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187" y="1922161"/>
            <a:ext cx="5766425" cy="41582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969610" y="2614818"/>
            <a:ext cx="466493" cy="446049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727387" y="5918200"/>
            <a:ext cx="2006913" cy="258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727387" y="5486400"/>
            <a:ext cx="2286313" cy="922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571268" y="5247480"/>
            <a:ext cx="2006913" cy="1600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587375" y="4965700"/>
            <a:ext cx="1918325" cy="1755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1353800" y="6474938"/>
            <a:ext cx="656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5</a:t>
            </a:r>
            <a:endParaRPr lang="en-US" sz="1200" dirty="0"/>
          </a:p>
        </p:txBody>
      </p:sp>
      <p:sp>
        <p:nvSpPr>
          <p:cNvPr id="7" name="Rectangle 6"/>
          <p:cNvSpPr/>
          <p:nvPr/>
        </p:nvSpPr>
        <p:spPr bwMode="auto">
          <a:xfrm>
            <a:off x="5587375" y="4495800"/>
            <a:ext cx="5499725" cy="6604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804" y="4645621"/>
            <a:ext cx="5682996" cy="162262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289801" y="4940658"/>
            <a:ext cx="723900" cy="789725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572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altLang="zh-CN" dirty="0">
                <a:solidFill>
                  <a:schemeClr val="tx1"/>
                </a:solidFill>
              </a:rPr>
              <a:t>Source: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Root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user</a:t>
            </a:r>
          </a:p>
          <a:p>
            <a:pPr>
              <a:lnSpc>
                <a:spcPct val="110000"/>
              </a:lnSpc>
            </a:pPr>
            <a:r>
              <a:rPr lang="en-US" altLang="zh-CN" dirty="0">
                <a:solidFill>
                  <a:schemeClr val="tx1"/>
                </a:solidFill>
              </a:rPr>
              <a:t>Lake: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Key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player</a:t>
            </a:r>
          </a:p>
          <a:p>
            <a:pPr>
              <a:lnSpc>
                <a:spcPct val="110000"/>
              </a:lnSpc>
            </a:pPr>
            <a:r>
              <a:rPr lang="en-US" altLang="zh-CN" dirty="0">
                <a:solidFill>
                  <a:schemeClr val="tx1"/>
                </a:solidFill>
              </a:rPr>
              <a:t>County: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Repost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user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CN" dirty="0"/>
              <a:t>R-Map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187" y="1922161"/>
            <a:ext cx="5766425" cy="41582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067801" y="2120590"/>
            <a:ext cx="381000" cy="446049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727387" y="5918200"/>
            <a:ext cx="2006913" cy="258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727387" y="5486400"/>
            <a:ext cx="2286313" cy="922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571268" y="5247480"/>
            <a:ext cx="2006913" cy="1600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587375" y="4965700"/>
            <a:ext cx="1918325" cy="1755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1353800" y="6474938"/>
            <a:ext cx="656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6</a:t>
            </a:r>
            <a:endParaRPr lang="en-US" sz="1200" dirty="0"/>
          </a:p>
        </p:txBody>
      </p:sp>
      <p:sp>
        <p:nvSpPr>
          <p:cNvPr id="7" name="Rectangle 6"/>
          <p:cNvSpPr/>
          <p:nvPr/>
        </p:nvSpPr>
        <p:spPr bwMode="auto">
          <a:xfrm>
            <a:off x="5587375" y="4495800"/>
            <a:ext cx="5499725" cy="6604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804" y="4645621"/>
            <a:ext cx="5682996" cy="162262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337301" y="4953000"/>
            <a:ext cx="571500" cy="562768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5301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altLang="zh-CN" dirty="0">
                <a:solidFill>
                  <a:schemeClr val="tx1"/>
                </a:solidFill>
              </a:rPr>
              <a:t>Source: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Root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user</a:t>
            </a:r>
          </a:p>
          <a:p>
            <a:pPr>
              <a:lnSpc>
                <a:spcPct val="110000"/>
              </a:lnSpc>
            </a:pPr>
            <a:r>
              <a:rPr lang="en-US" altLang="zh-CN" dirty="0">
                <a:solidFill>
                  <a:schemeClr val="tx1"/>
                </a:solidFill>
              </a:rPr>
              <a:t>Lake: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Key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player</a:t>
            </a:r>
          </a:p>
          <a:p>
            <a:pPr>
              <a:lnSpc>
                <a:spcPct val="110000"/>
              </a:lnSpc>
            </a:pPr>
            <a:r>
              <a:rPr lang="en-US" altLang="zh-CN" dirty="0">
                <a:solidFill>
                  <a:schemeClr val="tx1"/>
                </a:solidFill>
              </a:rPr>
              <a:t>County: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Repost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user</a:t>
            </a:r>
          </a:p>
          <a:p>
            <a:pPr lvl="1">
              <a:lnSpc>
                <a:spcPct val="110000"/>
              </a:lnSpc>
            </a:pPr>
            <a:r>
              <a:rPr lang="en-US" altLang="zh-CN" dirty="0">
                <a:solidFill>
                  <a:schemeClr val="tx1"/>
                </a:solidFill>
              </a:rPr>
              <a:t>Important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county</a:t>
            </a:r>
          </a:p>
          <a:p>
            <a:pPr marL="1069975" lvl="2" indent="-311150">
              <a:lnSpc>
                <a:spcPct val="110000"/>
              </a:lnSpc>
            </a:pPr>
            <a:r>
              <a:rPr lang="en-US" altLang="zh-CN" dirty="0">
                <a:solidFill>
                  <a:schemeClr val="tx1"/>
                </a:solidFill>
              </a:rPr>
              <a:t>Reposted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by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a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certain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number</a:t>
            </a:r>
            <a:br>
              <a:rPr lang="en-US" altLang="zh-CN" dirty="0">
                <a:solidFill>
                  <a:schemeClr val="tx1"/>
                </a:solidFill>
              </a:rPr>
            </a:br>
            <a:r>
              <a:rPr lang="en-US" altLang="zh-CN" dirty="0">
                <a:solidFill>
                  <a:schemeClr val="tx1"/>
                </a:solidFill>
              </a:rPr>
              <a:t>of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accounts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(1%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of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all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accounts)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CN" dirty="0"/>
              <a:t>R-Map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187" y="1922161"/>
            <a:ext cx="5766425" cy="41582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499600" y="2272991"/>
            <a:ext cx="431801" cy="355910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727387" y="5918200"/>
            <a:ext cx="2006913" cy="258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727387" y="5486400"/>
            <a:ext cx="2286313" cy="922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571268" y="5247480"/>
            <a:ext cx="2006913" cy="1600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587375" y="4965700"/>
            <a:ext cx="1918325" cy="1755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1353800" y="6474938"/>
            <a:ext cx="656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7</a:t>
            </a:r>
            <a:endParaRPr lang="en-US" sz="1200" dirty="0"/>
          </a:p>
        </p:txBody>
      </p:sp>
      <p:sp>
        <p:nvSpPr>
          <p:cNvPr id="7" name="Rectangle 6"/>
          <p:cNvSpPr/>
          <p:nvPr/>
        </p:nvSpPr>
        <p:spPr bwMode="auto">
          <a:xfrm>
            <a:off x="5587375" y="4495800"/>
            <a:ext cx="5499725" cy="6604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804" y="4645621"/>
            <a:ext cx="5682996" cy="162262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388099" y="5473700"/>
            <a:ext cx="507843" cy="52268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268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altLang="zh-CN" dirty="0">
                <a:solidFill>
                  <a:schemeClr val="tx1"/>
                </a:solidFill>
              </a:rPr>
              <a:t>Source: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Root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user</a:t>
            </a:r>
          </a:p>
          <a:p>
            <a:pPr>
              <a:lnSpc>
                <a:spcPct val="110000"/>
              </a:lnSpc>
            </a:pPr>
            <a:r>
              <a:rPr lang="en-US" altLang="zh-CN" dirty="0">
                <a:solidFill>
                  <a:schemeClr val="tx1"/>
                </a:solidFill>
              </a:rPr>
              <a:t>Lake: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Key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player</a:t>
            </a:r>
          </a:p>
          <a:p>
            <a:pPr>
              <a:lnSpc>
                <a:spcPct val="110000"/>
              </a:lnSpc>
            </a:pPr>
            <a:r>
              <a:rPr lang="en-US" altLang="zh-CN" dirty="0">
                <a:solidFill>
                  <a:schemeClr val="tx1"/>
                </a:solidFill>
              </a:rPr>
              <a:t>County: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Repost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user</a:t>
            </a:r>
          </a:p>
          <a:p>
            <a:pPr>
              <a:lnSpc>
                <a:spcPct val="110000"/>
              </a:lnSpc>
            </a:pPr>
            <a:r>
              <a:rPr lang="en-US" altLang="zh-CN" dirty="0">
                <a:solidFill>
                  <a:schemeClr val="tx1"/>
                </a:solidFill>
              </a:rPr>
              <a:t>Color</a:t>
            </a:r>
          </a:p>
          <a:p>
            <a:pPr lvl="1">
              <a:lnSpc>
                <a:spcPct val="110000"/>
              </a:lnSpc>
            </a:pPr>
            <a:r>
              <a:rPr lang="en-US" altLang="zh-CN" dirty="0">
                <a:solidFill>
                  <a:schemeClr val="tx1"/>
                </a:solidFill>
              </a:rPr>
              <a:t>Reposting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CN" dirty="0"/>
              <a:t>R-Map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187" y="1922161"/>
            <a:ext cx="5766425" cy="415826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727387" y="5918200"/>
            <a:ext cx="2006913" cy="258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727387" y="5486400"/>
            <a:ext cx="2286313" cy="922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571268" y="5247480"/>
            <a:ext cx="2006913" cy="1600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587375" y="4965700"/>
            <a:ext cx="1918325" cy="1755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1353800" y="6474938"/>
            <a:ext cx="656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8</a:t>
            </a:r>
            <a:endParaRPr lang="en-US" sz="1200" dirty="0"/>
          </a:p>
        </p:txBody>
      </p:sp>
      <p:sp>
        <p:nvSpPr>
          <p:cNvPr id="7" name="Rectangle 6"/>
          <p:cNvSpPr/>
          <p:nvPr/>
        </p:nvSpPr>
        <p:spPr bwMode="auto">
          <a:xfrm>
            <a:off x="5587375" y="4495800"/>
            <a:ext cx="5499725" cy="6604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804" y="4644000"/>
            <a:ext cx="5682996" cy="16226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521" y="3425225"/>
            <a:ext cx="9906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107119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Expo">
      <a:dk1>
        <a:sysClr val="windowText" lastClr="000000"/>
      </a:dk1>
      <a:lt1>
        <a:sysClr val="window" lastClr="FFFFFF"/>
      </a:lt1>
      <a:dk2>
        <a:srgbClr val="263B86"/>
      </a:dk2>
      <a:lt2>
        <a:srgbClr val="76B6F2"/>
      </a:lt2>
      <a:accent1>
        <a:srgbClr val="FBC01E"/>
      </a:accent1>
      <a:accent2>
        <a:srgbClr val="EFE1A2"/>
      </a:accent2>
      <a:accent3>
        <a:srgbClr val="FA8716"/>
      </a:accent3>
      <a:accent4>
        <a:srgbClr val="BE0204"/>
      </a:accent4>
      <a:accent5>
        <a:srgbClr val="640F10"/>
      </a:accent5>
      <a:accent6>
        <a:srgbClr val="7E13E3"/>
      </a:accent6>
      <a:hlink>
        <a:srgbClr val="D2D200"/>
      </a:hlink>
      <a:folHlink>
        <a:srgbClr val="D0B9F8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  <a:ea typeface="ＭＳ Ｐゴシック" pitchFamily="-107" charset="-128"/>
            <a:cs typeface="ＭＳ Ｐゴシック" pitchFamily="-107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  <a:ea typeface="ＭＳ Ｐゴシック" pitchFamily="-107" charset="-128"/>
            <a:cs typeface="ＭＳ Ｐゴシック" pitchFamily="-107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10618</TotalTime>
  <Words>2004</Words>
  <Application>Microsoft Macintosh PowerPoint</Application>
  <PresentationFormat>Widescreen</PresentationFormat>
  <Paragraphs>368</Paragraphs>
  <Slides>39</Slides>
  <Notes>39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DengXian</vt:lpstr>
      <vt:lpstr>ＭＳ Ｐゴシック</vt:lpstr>
      <vt:lpstr>Arial</vt:lpstr>
      <vt:lpstr>Calibri</vt:lpstr>
      <vt:lpstr>Cambria Math</vt:lpstr>
      <vt:lpstr>Tahoma</vt:lpstr>
      <vt:lpstr>Times</vt:lpstr>
      <vt:lpstr>Blank Presentation</vt:lpstr>
      <vt:lpstr>R-Map: A Map Metaphor for Visualizing Information Reposting Process in Social Media</vt:lpstr>
      <vt:lpstr>Information Propagation</vt:lpstr>
      <vt:lpstr>Reposting Analysis</vt:lpstr>
      <vt:lpstr>R-Map</vt:lpstr>
      <vt:lpstr>R-Map Design</vt:lpstr>
      <vt:lpstr>R-Map Design</vt:lpstr>
      <vt:lpstr>R-Map Design</vt:lpstr>
      <vt:lpstr>R-Map Design</vt:lpstr>
      <vt:lpstr>R-Map Design</vt:lpstr>
      <vt:lpstr>R-Map Design</vt:lpstr>
      <vt:lpstr>R-Map Design</vt:lpstr>
      <vt:lpstr>R-Map Design</vt:lpstr>
      <vt:lpstr>R-Map Design</vt:lpstr>
      <vt:lpstr>R-Map Design</vt:lpstr>
      <vt:lpstr>R-Map Design</vt:lpstr>
      <vt:lpstr>R-Map Construction Process</vt:lpstr>
      <vt:lpstr>R-Map Construction – Bubble Layout</vt:lpstr>
      <vt:lpstr>R-Map Construction – Voronoi Partition</vt:lpstr>
      <vt:lpstr>R-Map Construction – Boundary Erosion</vt:lpstr>
      <vt:lpstr>R-Map Construction – Polygon Assignment</vt:lpstr>
      <vt:lpstr>R-Map Construction – Polygon Erosion</vt:lpstr>
      <vt:lpstr>R-Map Construction – Node Filling</vt:lpstr>
      <vt:lpstr>Filling Methods</vt:lpstr>
      <vt:lpstr>PowerPoint Presentation</vt:lpstr>
      <vt:lpstr>PowerPoint Presentation</vt:lpstr>
      <vt:lpstr>Case 1: Key Players’ Influence</vt:lpstr>
      <vt:lpstr>PowerPoint Presentation</vt:lpstr>
      <vt:lpstr>PowerPoint Presentation</vt:lpstr>
      <vt:lpstr>PowerPoint Presentation</vt:lpstr>
      <vt:lpstr>Case 2: Sentiment and Semantics Interpretation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</vt:lpstr>
      <vt:lpstr>Future Work</vt:lpstr>
      <vt:lpstr>Thanks!  Any question?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R-Map: A Map Metaphor for Visualizing Information Reposting Process in Social Media</dc:title>
  <dc:creator>chen shuai</dc:creator>
  <cp:lastModifiedBy>chen shuai</cp:lastModifiedBy>
  <cp:revision>881</cp:revision>
  <dcterms:created xsi:type="dcterms:W3CDTF">2019-08-15T09:12:26Z</dcterms:created>
  <dcterms:modified xsi:type="dcterms:W3CDTF">2019-10-28T01:11:43Z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1033-1.1.0.1454</vt:lpwstr>
  </property>
</Properties>
</file>